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5" r:id="rId5"/>
    <p:sldId id="260" r:id="rId6"/>
    <p:sldId id="267" r:id="rId7"/>
    <p:sldId id="261" r:id="rId8"/>
    <p:sldId id="262" r:id="rId9"/>
    <p:sldId id="263" r:id="rId10"/>
    <p:sldId id="265" r:id="rId11"/>
    <p:sldId id="266" r:id="rId12"/>
    <p:sldId id="273" r:id="rId13"/>
    <p:sldId id="270" r:id="rId14"/>
    <p:sldId id="271" r:id="rId15"/>
    <p:sldId id="272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928934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u="sng" dirty="0" smtClean="0"/>
              <a:t>Особенности загрязнения атмосферы в городах в современных условиях</a:t>
            </a:r>
            <a:endParaRPr lang="ru-RU" sz="4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34400" cy="758952"/>
          </a:xfrm>
        </p:spPr>
        <p:txBody>
          <a:bodyPr/>
          <a:lstStyle/>
          <a:p>
            <a:r>
              <a:rPr lang="ru-RU" dirty="0" smtClean="0"/>
              <a:t>Наиболее загрязнённые зоны г.Минска</a:t>
            </a:r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1571612"/>
            <a:ext cx="857256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 наиболее загрязненным зонам относятся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Заводской и Партизанский районы, микрорайон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Шабаны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также отдельные участки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Октябрьского района и центра города.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Более 30% территории Минска находится в «неблагоприятной» зоне. Она занимает центр, юг и юго-восток города, влияя в южном направлении и на столичные пригороды.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Более половины оксидов углерода, выделяемых предприятиями Минска, дают МАЗ и МТЗ. Активными поставщиками этого загрязнителя в атмосферный воздух являются также завод стройматериалов и завод отопительного оборудования, ТЭЦ-3 и ТЭЦ-4, завод шестерен, подшипниковый и моторный заводы.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 данным замеров городской СЭС,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районе тракторного завода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где располагается большое количество предприятий с высокими объемами выбросов окиси углерода (МТЗ, завод шестерен, ТЭЦ-3, моторный и подшипниковый заводы), в атмосферном воздухе зафиксированы самые высокие концентрации оксида углерода.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Основными поставщиками пыли в атмосферу Минска являются МТЗ, МАЗ, управление дорожно-мостового строительства №5, завод гипса и гипсовых изделий, завод отопительного оборудования, опытный завод по переработке бытовых отходов. Наиболее запылен воздух в районе автозавода - примерно в два раза выше, чем в других частях города.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Концентрации кадмия, свинца и никеля были зафиксированы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районе Октябрьской площади, парка им. Челюскинцев и ул. Кольцова,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медь и цинк обнаружены в районе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парка им. 50-летия Октября.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Автомобили хуже, чем заводы!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1785926"/>
            <a:ext cx="428628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По-прежнему самым главным источником загрязнения атмосферного воздуха являются не заводы и фабрики, а автомобильный транспорт. По разным источникам, загрязнение атмосферы выхлопами автомобилей составляет от 60 до 90 %.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Подробнее о загрязнении воздуха автотранспортом читайте в материале «Что отравляет жизнь белорусской столицы».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Беларуси поставлена задача добиться снижения количества выбросов загрязняющих веществ в атмосферу транспортными средствами, несмотря на ежегодный рост числа автомобилей.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4579" name="Picture 3" descr="D:\ЛЕРА\weiqi-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214818"/>
            <a:ext cx="3333750" cy="2009775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4581" name="Picture 5" descr="D:\ЛЕРА\flue_clip_image002_0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571612"/>
            <a:ext cx="3648075" cy="146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ЛЕРА\i010504_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4562475" cy="3581400"/>
          </a:xfrm>
          <a:prstGeom prst="rect">
            <a:avLst/>
          </a:prstGeom>
          <a:noFill/>
        </p:spPr>
      </p:pic>
      <p:pic>
        <p:nvPicPr>
          <p:cNvPr id="3" name="Picture 4" descr="D:\ЛЕРА\3127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785794"/>
            <a:ext cx="3288451" cy="219016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147" name="Picture 3" descr="D:\ЛЕРА\33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429132"/>
            <a:ext cx="2190750" cy="161925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Машиностроительная промышленность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00174"/>
            <a:ext cx="36433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Предприятия этой отрасли загрязняют атмосферу главным образом твердыми вредными веществами, а также диоксидами серы и оксидами азота.</a:t>
            </a:r>
            <a:endParaRPr lang="ru-RU" dirty="0"/>
          </a:p>
        </p:txBody>
      </p:sp>
      <p:pic>
        <p:nvPicPr>
          <p:cNvPr id="3074" name="Picture 2" descr="D:\ЛЕРА\Минский тракторный завод (МТЗ)56786-cropped-proto-custom_7-thumb-416x249-9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928934"/>
            <a:ext cx="5245100" cy="31623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57686" y="1714488"/>
            <a:ext cx="11512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SO2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15140" y="1785926"/>
            <a:ext cx="11224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N2O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Промышленность строительных материалов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428736"/>
            <a:ext cx="378621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Выброс вредных веществ в атмосферу предприятиями промышленности строительных материалов производится в основном в виде пыли и взвешенных веществ, оксидов углерода, диоксидов серы, оксидов азота. Кроме того, в выбросах присутствуют сероводород, формальдегид, толуол, бензол, </a:t>
            </a:r>
            <a:r>
              <a:rPr lang="ru-RU" dirty="0" err="1" smtClean="0"/>
              <a:t>пентоксид</a:t>
            </a:r>
            <a:r>
              <a:rPr lang="ru-RU" dirty="0" smtClean="0"/>
              <a:t> ванадия, ксилол и другие вещества.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1785926"/>
            <a:ext cx="10823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H2S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8016" y="1928802"/>
            <a:ext cx="17347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CH2=O</a:t>
            </a:r>
            <a:endParaRPr lang="ru-RU" sz="3200" b="1" dirty="0"/>
          </a:p>
        </p:txBody>
      </p:sp>
      <p:pic>
        <p:nvPicPr>
          <p:cNvPr id="4098" name="Picture 2" descr="D:\ЛЕРА\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857496"/>
            <a:ext cx="1752603" cy="2727601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Фотохимический туман или смог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571612"/>
            <a:ext cx="40719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Сам по себе туман не опасен для человеческого организма, губительным он становится только если чрезмерно загрязнен токсичными примесями. Смог наблюдается в осенне-зимнее время (с октября по февраль). Главную опасность представляет содержащийся в нем сернистый газ в концентрации 5-10 мг/м и выше.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1714488"/>
            <a:ext cx="11512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SO2</a:t>
            </a:r>
            <a:endParaRPr lang="ru-RU" sz="3600" b="1" dirty="0"/>
          </a:p>
        </p:txBody>
      </p:sp>
      <p:pic>
        <p:nvPicPr>
          <p:cNvPr id="5122" name="Picture 2" descr="D:\ЛЕРА\36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214950"/>
            <a:ext cx="4245458" cy="1000132"/>
          </a:xfrm>
          <a:prstGeom prst="rect">
            <a:avLst/>
          </a:prstGeom>
          <a:noFill/>
        </p:spPr>
      </p:pic>
      <p:pic>
        <p:nvPicPr>
          <p:cNvPr id="5123" name="Picture 3" descr="D:\ЛЕРА\0008-008-Fotokhimicheskij-tuman-smog-predstavljaet-soboj-mnogokomponentnuj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071810"/>
            <a:ext cx="2952753" cy="221456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</a:t>
            </a:r>
            <a:r>
              <a:rPr lang="ru-RU" dirty="0" smtClean="0"/>
              <a:t>лияние </a:t>
            </a:r>
            <a:r>
              <a:rPr lang="ru-RU" dirty="0" smtClean="0"/>
              <a:t>атмосферных загрязнений на окружающую среду и здоровье человека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D:\ЛЕРА\i_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785926"/>
            <a:ext cx="4267200" cy="2466975"/>
          </a:xfrm>
          <a:prstGeom prst="rect">
            <a:avLst/>
          </a:prstGeom>
          <a:noFill/>
        </p:spPr>
      </p:pic>
      <p:pic>
        <p:nvPicPr>
          <p:cNvPr id="8195" name="Picture 3" descr="D:\ЛЕРА\1332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286256"/>
            <a:ext cx="2857507" cy="214313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196" name="Picture 4" descr="D:\ЛЕРА\Effect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429132"/>
            <a:ext cx="2631273" cy="175418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85728"/>
            <a:ext cx="4572000" cy="504753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Атмосферный воздух - один из важнейших жизнеобеспечивающих природных компонентов на Земле - представляет собой смесь газов и аэрозолей приземной части атмосферы, сложившуюся в ходе эволюции планеты, деятельности человека и находящуюся вне пределов жилых, производственных и иных помещений. Последние полученные обобщения подтвердили чрезвычайную значимость атмосферы в функционировании биосферы и высокую ее чувствительность к различного рода загрязнениям. Именно загрязнения приземного слоя атмосферы - это самый мощный, постоянно действующий фактор воздействия на растения, животных, микроорганизмы; на все трофические цепи и уровни; на качество жизни человека; на устойчивое функционирование экосистем и биосферы в целом. Атмосферный воздух имеет неограниченную емкость и играет роль наиболее подвижного, химически агрессивного и всепроникающего агента взаимодействия компонентов биосферы, гидросферы и литосферы вблизи поверхности.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D:\ЛЕРА\minsk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571612"/>
            <a:ext cx="3333750" cy="245745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Загрязнение атмосферы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7686" y="1500174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Загрязнение атмосферы - это привнесение в атмосферу или образование в ней физико-химических соединений, агентов или веществ, обусловленное как природными, так и антропогенными факторами. Естественными источниками загрязнений атмосферного воздуха служат прежде всего вулканические выбросы, лесные и степные пожары, пыльные бури, дефляция, морские штормы и тайфуны. Эти факторы не оказывают отрицательного воздействия на природные экосистемы, за исключением широкомасштабных катастрофических природных явлений.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D:\ЛЕРА\get_img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3952875" cy="260985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ЛЕРА\vibrosi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7374923" cy="2786082"/>
          </a:xfrm>
          <a:prstGeom prst="rect">
            <a:avLst/>
          </a:prstGeom>
          <a:noFill/>
        </p:spPr>
      </p:pic>
      <p:pic>
        <p:nvPicPr>
          <p:cNvPr id="7171" name="Picture 3" descr="D:\ЛЕРА\vibrosi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143380"/>
            <a:ext cx="6000750" cy="2095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Relaxed"/>
            <a:lightRig rig="threePt" dir="t"/>
          </a:scene3d>
        </p:spPr>
        <p:txBody>
          <a:bodyPr/>
          <a:lstStyle/>
          <a:p>
            <a:r>
              <a:rPr lang="ru-RU" dirty="0" smtClean="0"/>
              <a:t>Чем обусловлено?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00174"/>
            <a:ext cx="578647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Колебания уровня загрязнения воздуха обусловлены изменениями выбросов промышленных объектов, автотранспорта и метеорологическими условиями, которые также обладают значительной временной изменчивостью. Вредные вещества, попадая в атмосферу, подвергаются физико-химическим превращениям, рассеиваются и вымываются из атмосферы. Степень загрязнения атмосферы от антропогенных источников зависит от того, будут эти вещества переноситься на большие расстояния от источника или скапливаться в районе их выброса. В результате воздействия указанных факторов устанавливается определенный суточный и годовой ход концентрации примеси в атмосфере. Изучение его имеет большое значение для эффективного учета метеорологических факторов при планировании режима работы промышленных предприятий.</a:t>
            </a:r>
            <a:endParaRPr lang="ru-RU" sz="16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857760"/>
            <a:ext cx="3158570" cy="145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D:\ЛЕРА\276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1428736"/>
            <a:ext cx="22860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загрязнения атмосферы</a:t>
            </a:r>
            <a:endParaRPr lang="ru-RU" dirty="0"/>
          </a:p>
        </p:txBody>
      </p:sp>
      <p:pic>
        <p:nvPicPr>
          <p:cNvPr id="23554" name="Picture 2" descr="D:\ЛЕРА\istochniki-zagryazneniya-vozdux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6286544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ЛЕРА\0005-004-K-chemu-eto-privod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85728"/>
            <a:ext cx="1962674" cy="152103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14282" y="1785926"/>
            <a:ext cx="8643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Загрязняющие атмосферу вещества – это примеси в атмосфере, оказывающие неблагоприятное воздействие на окружающую среду и здоровье население.</a:t>
            </a:r>
          </a:p>
          <a:p>
            <a:endParaRPr lang="ru-RU" sz="1000" dirty="0" smtClean="0"/>
          </a:p>
          <a:p>
            <a:r>
              <a:rPr lang="ru-RU" sz="1000" dirty="0" smtClean="0"/>
              <a:t>Загрязнение атмосферы – изменение состава атмосферы в результате попадания в нее примесей.</a:t>
            </a:r>
          </a:p>
          <a:p>
            <a:endParaRPr lang="ru-RU" sz="1000" dirty="0" smtClean="0"/>
          </a:p>
          <a:p>
            <a:r>
              <a:rPr lang="ru-RU" sz="1000" dirty="0" smtClean="0"/>
              <a:t>Примесь в атмосфере – это рассеянное в атмосфере вещество, не содержащееся в ее постоянном составе.</a:t>
            </a:r>
          </a:p>
          <a:p>
            <a:endParaRPr lang="ru-RU" sz="1000" dirty="0" smtClean="0"/>
          </a:p>
          <a:p>
            <a:r>
              <a:rPr lang="ru-RU" sz="1000" dirty="0" smtClean="0"/>
              <a:t>Поскольку примеси в атмосфере могут претерпевать различные превращения, их можно условно разделить на первичные и вторичные.</a:t>
            </a:r>
          </a:p>
          <a:p>
            <a:endParaRPr lang="ru-RU" sz="1000" dirty="0" smtClean="0"/>
          </a:p>
          <a:p>
            <a:r>
              <a:rPr lang="ru-RU" sz="1000" dirty="0" smtClean="0"/>
              <a:t>Первичная примесь в атмосфере – примесь, сохранившая за рассматриваемый интервал времени свои физические и химические свойства.</a:t>
            </a:r>
          </a:p>
          <a:p>
            <a:endParaRPr lang="ru-RU" sz="1000" dirty="0" smtClean="0"/>
          </a:p>
          <a:p>
            <a:r>
              <a:rPr lang="ru-RU" sz="1000" dirty="0" smtClean="0"/>
              <a:t>Превращения примесей в атмосфере – процесс, при котором примеси в атмосфере подвергаются физическим и химическим изменениям под влиянием природных и антропогенных факторов, а также в результате взаимодействия между собой.</a:t>
            </a:r>
          </a:p>
          <a:p>
            <a:endParaRPr lang="ru-RU" sz="1000" dirty="0" smtClean="0"/>
          </a:p>
          <a:p>
            <a:r>
              <a:rPr lang="ru-RU" sz="1000" dirty="0" smtClean="0"/>
              <a:t>Вторичная примесь в атмосфере – это примесь в атмосфере, образовавшаяся в результате превращения первичных примесей.</a:t>
            </a:r>
          </a:p>
          <a:p>
            <a:endParaRPr lang="ru-RU" sz="1000" dirty="0" smtClean="0"/>
          </a:p>
          <a:p>
            <a:r>
              <a:rPr lang="ru-RU" sz="1000" dirty="0" smtClean="0"/>
              <a:t>По воздействию на организм человека загрязнение атмосферы подразделяют на физическое и химическое. К физическому относят: радиоактивное излучение, тепловое воздействие, шум, низкочастотные вибрации, электромагнитные поля. К химическому – наличие химических веществ и их соединений.</a:t>
            </a:r>
          </a:p>
          <a:p>
            <a:endParaRPr lang="ru-RU" sz="1000" dirty="0" smtClean="0"/>
          </a:p>
          <a:p>
            <a:r>
              <a:rPr lang="ru-RU" sz="1000" dirty="0" smtClean="0"/>
              <a:t>Загрязняющие атмосферу вещества характеризуются по 4 признаками: </a:t>
            </a:r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</a:rPr>
              <a:t>по агрегатному состоянию, химическому составу, размеру частиц и массовому расходу выброшенного вещества.</a:t>
            </a:r>
          </a:p>
          <a:p>
            <a:endParaRPr lang="ru-RU" sz="1000" dirty="0" smtClean="0"/>
          </a:p>
          <a:p>
            <a:r>
              <a:rPr lang="ru-RU" sz="1000" dirty="0" smtClean="0"/>
              <a:t>Загрязняющие вещества выбрасываются в атмосферу в виде смеси пыли, дыма, тумана, пара и газообразных веществ.</a:t>
            </a:r>
          </a:p>
          <a:p>
            <a:endParaRPr lang="ru-RU" sz="1000" dirty="0" smtClean="0"/>
          </a:p>
          <a:p>
            <a:r>
              <a:rPr lang="ru-RU" sz="1000" dirty="0" smtClean="0"/>
              <a:t>Всемирная организация здравоохранения (ВОЗ) обращает внимание на ряд “классических” веществ, загрязняющих воздух</a:t>
            </a:r>
            <a:r>
              <a:rPr lang="ru-RU" sz="1000" i="1" dirty="0" smtClean="0"/>
              <a:t>: </a:t>
            </a:r>
            <a:r>
              <a:rPr lang="ru-RU" sz="1000" b="1" i="1" dirty="0" smtClean="0">
                <a:solidFill>
                  <a:schemeClr val="accent1">
                    <a:lumMod val="50000"/>
                  </a:schemeClr>
                </a:solidFill>
              </a:rPr>
              <a:t>угарный </a:t>
            </a:r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</a:rPr>
              <a:t>газ (CO), оксиды азота </a:t>
            </a:r>
            <a:r>
              <a:rPr lang="ru-RU" sz="1000" b="1" dirty="0" err="1" smtClean="0">
                <a:solidFill>
                  <a:schemeClr val="accent1">
                    <a:lumMod val="50000"/>
                  </a:schemeClr>
                </a:solidFill>
              </a:rPr>
              <a:t>NOx</a:t>
            </a:r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</a:rPr>
              <a:t>, двуокись серы (SO2), тропосферный озон (О3), углеводороды </a:t>
            </a:r>
            <a:r>
              <a:rPr lang="ru-RU" sz="1000" b="1" dirty="0" err="1" smtClean="0">
                <a:solidFill>
                  <a:schemeClr val="accent1">
                    <a:lumMod val="50000"/>
                  </a:schemeClr>
                </a:solidFill>
              </a:rPr>
              <a:t>CmHn</a:t>
            </a:r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</a:rPr>
              <a:t>, свинец, углекислый газ (CO2), альдегиды, сажа, </a:t>
            </a:r>
            <a:r>
              <a:rPr lang="ru-RU" sz="1000" b="1" dirty="0" err="1" smtClean="0">
                <a:solidFill>
                  <a:schemeClr val="accent1">
                    <a:lumMod val="50000"/>
                  </a:schemeClr>
                </a:solidFill>
              </a:rPr>
              <a:t>бензпирен</a:t>
            </a:r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</a:rPr>
              <a:t> и взвеси (включая пыль, дымку и дымы).</a:t>
            </a:r>
            <a:endParaRPr lang="ru-RU" sz="1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Тяжёлые металлы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428736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Одной из важных проблем крупных городов является все возрастающее загрязнение атмосферы тяжелыми металлами (ТМ), представляющими опасность для живых организмов и в первую очередь для человека. В современных исследованиях термин «тяжелые металлы» используется для большой группы токсичных элементов (ПДК&lt;1 мг/м3), прежде всего цветных и редких металлов. Токсичность ряда (ТМ), их участие в биогеохимических процессах и значительный антропогенный приток в атмосферу, обусловили ведущее место среди загрязняющих веществ, подлежащих наблюдению и контролю.</a:t>
            </a:r>
            <a:endParaRPr lang="ru-RU" dirty="0"/>
          </a:p>
        </p:txBody>
      </p:sp>
      <p:pic>
        <p:nvPicPr>
          <p:cNvPr id="6146" name="Picture 2" descr="D:\ЛЕРА\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428868"/>
            <a:ext cx="3495679" cy="3415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00034" y="3571876"/>
            <a:ext cx="721523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каких районах Минска лучше не приобретать жилье и делать как можно меньше вдохов? Какие предприятия сильнее всего загрязняют воздух, и как финансовый кризис с этим борется?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Самыми разными организациями ведется борьба за чистый воздух в столице Беларуси. В прошлом году введено в эксплуатацию 136 новых установок очистки газов и реконструировано 133 комплекса по очистке воздуха.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Кризис хорошо влияет на состояние атмосферного воздуха в Минске! Из-за него произошло сокращение уровня производства. А так как заводы и фабрики работают меньше, то и количество вредных выбросов в воздух уменьшается.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Но несмотря на это, экологическая ситуация продолжает оставаться неблагополучной почти на трети территории Минска.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170" name="Picture 2" descr="D:\ЛЕРА\img(736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3500462" cy="338378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171" name="Picture 3" descr="D:\ЛЕРА\img(735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714356"/>
            <a:ext cx="2857500" cy="219075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173</TotalTime>
  <Words>1243</Words>
  <PresentationFormat>Экран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Особенности загрязнения атмосферы в городах в современных условиях</vt:lpstr>
      <vt:lpstr>Слайд 2</vt:lpstr>
      <vt:lpstr>Загрязнение атмосферы</vt:lpstr>
      <vt:lpstr>Слайд 4</vt:lpstr>
      <vt:lpstr>Чем обусловлено?</vt:lpstr>
      <vt:lpstr>Источники загрязнения атмосферы</vt:lpstr>
      <vt:lpstr>Слайд 7</vt:lpstr>
      <vt:lpstr>Тяжёлые металлы</vt:lpstr>
      <vt:lpstr>Слайд 9</vt:lpstr>
      <vt:lpstr>Наиболее загрязнённые зоны г.Минска</vt:lpstr>
      <vt:lpstr> Автомобили хуже, чем заводы!  </vt:lpstr>
      <vt:lpstr>Слайд 12</vt:lpstr>
      <vt:lpstr>Машиностроительная промышленность </vt:lpstr>
      <vt:lpstr>Промышленность строительных материалов </vt:lpstr>
      <vt:lpstr>Фотохимический туман или смог </vt:lpstr>
      <vt:lpstr>Влияние атмосферных загрязнений на окружающую среду и здоровье человека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загрязнения атмосферы в городах в современных условиях</dc:title>
  <cp:lastModifiedBy>www.PHILka.RU</cp:lastModifiedBy>
  <cp:revision>20</cp:revision>
  <dcterms:modified xsi:type="dcterms:W3CDTF">2011-05-23T16:15:27Z</dcterms:modified>
</cp:coreProperties>
</file>