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5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357E7-EB45-493B-B1F2-94ADB3DA38AB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E62F0C-EE28-4287-BD1B-CAFF8512D1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959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E62F0C-EE28-4287-BD1B-CAFF8512D1D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666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E62F0C-EE28-4287-BD1B-CAFF8512D1D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666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53FE-E594-4978-822F-A9ECC8D24581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67BF03E-997A-4E52-9579-C19CB0896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53FE-E594-4978-822F-A9ECC8D24581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BF03E-997A-4E52-9579-C19CB0896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53FE-E594-4978-822F-A9ECC8D24581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BF03E-997A-4E52-9579-C19CB0896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53FE-E594-4978-822F-A9ECC8D24581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67BF03E-997A-4E52-9579-C19CB0896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53FE-E594-4978-822F-A9ECC8D24581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BF03E-997A-4E52-9579-C19CB089676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53FE-E594-4978-822F-A9ECC8D24581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BF03E-997A-4E52-9579-C19CB0896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53FE-E594-4978-822F-A9ECC8D24581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67BF03E-997A-4E52-9579-C19CB089676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53FE-E594-4978-822F-A9ECC8D24581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BF03E-997A-4E52-9579-C19CB0896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53FE-E594-4978-822F-A9ECC8D24581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BF03E-997A-4E52-9579-C19CB0896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53FE-E594-4978-822F-A9ECC8D24581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BF03E-997A-4E52-9579-C19CB0896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53FE-E594-4978-822F-A9ECC8D24581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BF03E-997A-4E52-9579-C19CB089676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3F953FE-E594-4978-822F-A9ECC8D24581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7BF03E-997A-4E52-9579-C19CB089676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psk-les.ru/sovmeschenye-tehnologii/" TargetMode="External"/><Relationship Id="rId2" Type="http://schemas.openxmlformats.org/officeDocument/2006/relationships/hyperlink" Target="http://spsk-les.ru/sovmeschenye-tehnologii/52-doma-iz-derev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://spsk-les.ru/karkasno-panelnaya/" TargetMode="External"/><Relationship Id="rId4" Type="http://schemas.openxmlformats.org/officeDocument/2006/relationships/hyperlink" Target="http://spsk-les.ru/karkasnaya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psk-les.ru/karkasnaya/" TargetMode="External"/><Relationship Id="rId2" Type="http://schemas.openxmlformats.org/officeDocument/2006/relationships/hyperlink" Target="http://spsk-les.ru/karkasnaya/51-karkasno-schitovye-doma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psk-les.ru/karkasnaya/" TargetMode="External"/><Relationship Id="rId2" Type="http://schemas.openxmlformats.org/officeDocument/2006/relationships/hyperlink" Target="http://spsk-les.ru/karkasnaya/35-sborka-karkasnogo-dom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://spsk-les.ru/video/" TargetMode="External"/><Relationship Id="rId4" Type="http://schemas.openxmlformats.org/officeDocument/2006/relationships/hyperlink" Target="http://spsk-les.ru/karkasno-panelnaya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psk-les.ru/" TargetMode="External"/><Relationship Id="rId2" Type="http://schemas.openxmlformats.org/officeDocument/2006/relationships/hyperlink" Target="http://www.stg-kemerovo.ru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psk-les.ru/interery-derevyannyh-domov-interery-domov-iz-kleen/59-interer-derevyannogo-doma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3.png"/><Relationship Id="rId4" Type="http://schemas.openxmlformats.org/officeDocument/2006/relationships/hyperlink" Target="http://spsk-les.ru/interery-derevyannyh-domov-interery-domov-iz-klee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psk-les.ru/kleenyy-brus/58-brus-kleenyy-ili-obychnyy-vybirat-vam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hyperlink" Target="http://spsk-les.ru/kleenyy-brus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psk-les.ru/bani-i-sauny/57-pravilnaya-planirovka-bani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5.png"/><Relationship Id="rId4" Type="http://schemas.openxmlformats.org/officeDocument/2006/relationships/hyperlink" Target="http://spsk-les.ru/bani-i-sauny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psk-les.ru/bani-i-sauny/" TargetMode="External"/><Relationship Id="rId2" Type="http://schemas.openxmlformats.org/officeDocument/2006/relationships/hyperlink" Target="http://spsk-les.ru/bani-i-sauny/56-rol-i-osobennosti-bani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psk-les.ru/interery-ban-i-saun/" TargetMode="External"/><Relationship Id="rId2" Type="http://schemas.openxmlformats.org/officeDocument/2006/relationships/hyperlink" Target="http://spsk-les.ru/interery-ban-i-saun/55-interer-bani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spsk-les.ru/interery-derevyannyh-domov-interery-domov-iz-kleen/54-interery-derevyannyh-domov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412776"/>
            <a:ext cx="8458200" cy="244827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Основы технологии о деревянном строительстве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645024"/>
            <a:ext cx="8458200" cy="1803648"/>
          </a:xfrm>
        </p:spPr>
        <p:txBody>
          <a:bodyPr>
            <a:normAutofit/>
          </a:bodyPr>
          <a:lstStyle/>
          <a:p>
            <a:pPr algn="r"/>
            <a:r>
              <a:rPr lang="ru-RU" sz="3200" dirty="0" smtClean="0"/>
              <a:t>Презентацию подготовил</a:t>
            </a:r>
          </a:p>
          <a:p>
            <a:pPr algn="r"/>
            <a:r>
              <a:rPr lang="ru-RU" sz="3200" dirty="0"/>
              <a:t>с</a:t>
            </a:r>
            <a:r>
              <a:rPr lang="ru-RU" sz="3200" dirty="0" smtClean="0"/>
              <a:t>тудент гр. С-091</a:t>
            </a:r>
          </a:p>
          <a:p>
            <a:pPr algn="r"/>
            <a:r>
              <a:rPr lang="ru-RU" sz="3200" dirty="0" smtClean="0"/>
              <a:t>Струкова Дарья</a:t>
            </a:r>
            <a:endParaRPr lang="ru-RU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52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70"/>
    </mc:Choice>
    <mc:Fallback xmlns="">
      <p:transition spd="slow" advTm="73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4627240" cy="6858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>
                <a:hlinkClick r:id="rId2"/>
              </a:rPr>
              <a:t>Дома из дерева</a:t>
            </a:r>
            <a:endParaRPr lang="ru-RU" b="1" dirty="0"/>
          </a:p>
          <a:p>
            <a:pPr marL="0" indent="0">
              <a:buNone/>
            </a:pPr>
            <a:r>
              <a:rPr lang="ru-RU" i="1" dirty="0"/>
              <a:t>Категория: </a:t>
            </a:r>
            <a:r>
              <a:rPr lang="ru-RU" i="1" u="sng" dirty="0" err="1">
                <a:hlinkClick r:id="rId3"/>
              </a:rPr>
              <a:t>Совмещеные</a:t>
            </a:r>
            <a:r>
              <a:rPr lang="ru-RU" i="1" u="sng" dirty="0">
                <a:hlinkClick r:id="rId3"/>
              </a:rPr>
              <a:t> технологии</a:t>
            </a:r>
            <a:r>
              <a:rPr lang="ru-RU" i="1" dirty="0"/>
              <a:t>, </a:t>
            </a:r>
            <a:r>
              <a:rPr lang="ru-RU" i="1" u="sng" dirty="0">
                <a:hlinkClick r:id="rId4"/>
              </a:rPr>
              <a:t>Каркасная</a:t>
            </a:r>
            <a:r>
              <a:rPr lang="ru-RU" i="1" dirty="0"/>
              <a:t>, </a:t>
            </a:r>
            <a:r>
              <a:rPr lang="ru-RU" i="1" u="sng" dirty="0">
                <a:hlinkClick r:id="rId5"/>
              </a:rPr>
              <a:t>Каркасно-панельная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В </a:t>
            </a:r>
            <a:r>
              <a:rPr lang="ru-RU" dirty="0"/>
              <a:t>Скандинавских странах 90% всех домов составляют деревянные дома разнообразных конструкций. На строительный участок доставляется уже готовый материал, где из него собирают дом. Для их изготовления используют целый комплекс оборудования и множество производственных операций. Например: в США ежегодно продается более 600.000 деревянных домов, в Японии – 200.000, в Европе – около 100.000. Кроме этого, стоимость строительства деревянного дома меньше в среднем на 25-30%, нежели каменного.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821185"/>
            <a:ext cx="195262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133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0"/>
            <a:ext cx="5211688" cy="6858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hlinkClick r:id="rId2"/>
              </a:rPr>
              <a:t>Каркасно щитовые дома</a:t>
            </a:r>
            <a:endParaRPr lang="ru-RU" b="1" dirty="0"/>
          </a:p>
          <a:p>
            <a:pPr marL="0" indent="0">
              <a:buNone/>
            </a:pPr>
            <a:r>
              <a:rPr lang="ru-RU" i="1" dirty="0"/>
              <a:t>Категория: </a:t>
            </a:r>
            <a:r>
              <a:rPr lang="ru-RU" i="1" u="sng" dirty="0">
                <a:hlinkClick r:id="rId3"/>
              </a:rPr>
              <a:t>Каркасная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Каркасно-щитовые дома наиболее экономичные при строительстве и, одновременно, имеют хорошие тепловые и эксплуатационные показатели.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Технология изготовления каркасных домов, также как и технология стара как мир, хотя многие из современных компаний присваивают пальму первенства себе. На самом деле технология одна: делается каркас, с двух сторон он обшивается каким-либо отделочным материалом, а сам каркас заполняется теплоизолирующим материалом.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895475"/>
            <a:ext cx="169545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8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60648"/>
            <a:ext cx="84969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hlinkClick r:id="rId2"/>
              </a:rPr>
              <a:t>Сборка каркасного дома</a:t>
            </a:r>
            <a:endParaRPr lang="ru-RU" sz="2400" b="1" dirty="0"/>
          </a:p>
          <a:p>
            <a:r>
              <a:rPr lang="ru-RU" sz="2400" i="1" dirty="0"/>
              <a:t>Категория: </a:t>
            </a:r>
            <a:r>
              <a:rPr lang="ru-RU" sz="2400" i="1" u="sng" dirty="0">
                <a:hlinkClick r:id="rId3"/>
              </a:rPr>
              <a:t>Каркасная</a:t>
            </a:r>
            <a:r>
              <a:rPr lang="ru-RU" sz="2400" i="1" dirty="0"/>
              <a:t>, </a:t>
            </a:r>
            <a:r>
              <a:rPr lang="ru-RU" sz="2400" i="1" u="sng" dirty="0">
                <a:hlinkClick r:id="rId4"/>
              </a:rPr>
              <a:t>Каркасно-панельная</a:t>
            </a:r>
            <a:r>
              <a:rPr lang="ru-RU" sz="2400" i="1" dirty="0"/>
              <a:t>, </a:t>
            </a:r>
            <a:r>
              <a:rPr lang="ru-RU" sz="2400" i="1" u="sng" dirty="0">
                <a:hlinkClick r:id="rId5"/>
              </a:rPr>
              <a:t>Видео</a:t>
            </a:r>
            <a:endParaRPr lang="ru-RU" sz="2400" dirty="0"/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6575" y="2324100"/>
            <a:ext cx="29908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407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052"/>
            <a:ext cx="8686800" cy="1152128"/>
          </a:xfrm>
        </p:spPr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700808"/>
            <a:ext cx="8686800" cy="437931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dirty="0">
                <a:hlinkClick r:id="rId2"/>
              </a:rPr>
              <a:t>http://www.stg-kemerovo.ru</a:t>
            </a:r>
            <a:r>
              <a:rPr lang="ru-RU" sz="2400" dirty="0" smtClean="0">
                <a:hlinkClick r:id="rId2"/>
              </a:rPr>
              <a:t>/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u="sng" dirty="0">
                <a:hlinkClick r:id="rId3"/>
              </a:rPr>
              <a:t>http://spsk-les.ru/</a:t>
            </a:r>
            <a:endParaRPr lang="ru-RU" sz="2400" dirty="0"/>
          </a:p>
          <a:p>
            <a:pPr marL="514350" indent="-514350">
              <a:buFont typeface="+mj-lt"/>
              <a:buAutoNum type="arabicPeriod"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5958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4392488" cy="59046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Спасибо за внимание, с вами была Дарья!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628800"/>
            <a:ext cx="1743075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143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32440" cy="1295400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effectLst/>
              </a:rPr>
              <a:t>Строительство деревянных домов и бань из бруса в Кемерово и Кемеровской области под ключ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668072" cy="561662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sz="5100" dirty="0" smtClean="0"/>
              <a:t>О </a:t>
            </a:r>
            <a:r>
              <a:rPr lang="ru-RU" sz="5100" dirty="0"/>
              <a:t>деревянном доме в Кемерово мечтают многие. Возможно, и вы тоже. </a:t>
            </a:r>
            <a:r>
              <a:rPr lang="ru-RU" sz="5100" dirty="0" err="1"/>
              <a:t>Экологичность</a:t>
            </a:r>
            <a:r>
              <a:rPr lang="ru-RU" sz="5100" dirty="0"/>
              <a:t> и здоровый микроклимат, изысканный и натуральный дизайн - все это характеристики такого строения. Воплотить свою мечту в жизнь сейчас относительно легко - при наличии средств. Десятки компаний предлагают сегодня свои услуги. Но чтобы в будущем он оправдал все ваши ожидания, его строительство следует доверить настоящим специалистам, таким, как работники нашей компании.</a:t>
            </a:r>
          </a:p>
          <a:p>
            <a:pPr marL="0" indent="0">
              <a:buNone/>
            </a:pPr>
            <a:r>
              <a:rPr lang="ru-RU" sz="5100" dirty="0" smtClean="0"/>
              <a:t>      Мы </a:t>
            </a:r>
            <a:r>
              <a:rPr lang="ru-RU" sz="5100" dirty="0"/>
              <a:t>предлагаем строительство в Кемерово и Кемеровской области домов и бань под ключ, большой ассортимент построек: дачные и загородные деревянные коттеджи из профилированного и клееного бруса в Кемерово, бани в Кемеровской области, кухни, гаражи, бытовки, блок-контейнера, каркасно-щитовые постройки. Широкий выбор услуг мы сформировали за пятнадцать лет работы на рынке строительства в Кемерово.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342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13"/>
    </mc:Choice>
    <mc:Fallback xmlns="">
      <p:transition spd="slow" advTm="181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032" y="476672"/>
            <a:ext cx="8855968" cy="648072"/>
          </a:xfrm>
        </p:spPr>
        <p:txBody>
          <a:bodyPr>
            <a:normAutofit fontScale="90000"/>
          </a:bodyPr>
          <a:lstStyle/>
          <a:p>
            <a:r>
              <a:rPr lang="ru-RU" sz="2600" b="1" dirty="0">
                <a:effectLst/>
              </a:rPr>
              <a:t>Применяемые материалы при строительстве в </a:t>
            </a:r>
            <a:r>
              <a:rPr lang="ru-RU" sz="2600" b="1" dirty="0" smtClean="0">
                <a:effectLst/>
              </a:rPr>
              <a:t>Кемерово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668072" cy="561662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</a:t>
            </a:r>
            <a:r>
              <a:rPr lang="ru-RU" sz="5400" dirty="0"/>
              <a:t>В качестве основного материала для наших деревянных домов и бань наша строительная фирма использует профилированный брус естественной влажности или сухой 100х150 или 150х150. Его поверхность строгается по классу </a:t>
            </a:r>
            <a:r>
              <a:rPr lang="ru-RU" sz="5400" dirty="0" err="1"/>
              <a:t>евровагонки</a:t>
            </a:r>
            <a:r>
              <a:rPr lang="ru-RU" sz="5400" dirty="0"/>
              <a:t>. После окончания строительства под ключ не требуется дополнительная отделка. Стены при этом, хорошо защищены от внешних воздействий, между венцов не попадает влага (отсутствуют очаги гниения).</a:t>
            </a:r>
          </a:p>
          <a:p>
            <a:pPr marL="0" indent="0">
              <a:buNone/>
            </a:pPr>
            <a:r>
              <a:rPr lang="ru-RU" sz="5400" dirty="0" smtClean="0"/>
              <a:t>   Наша </a:t>
            </a:r>
            <a:r>
              <a:rPr lang="ru-RU" sz="5400" dirty="0"/>
              <a:t>фирма может предложить постройки по каркасно-щитовой технологии - недорогие готовые дачные дома в Кемеровской области под ключ. Возможно строительство в два этапа: сруб и отделка. Это позволяет установить пластиковые </a:t>
            </a:r>
            <a:r>
              <a:rPr lang="ru-RU" sz="5400" dirty="0" err="1"/>
              <a:t>пвх</a:t>
            </a:r>
            <a:r>
              <a:rPr lang="ru-RU" sz="5400" dirty="0"/>
              <a:t> окна. В противном случае лучше использовать обычные окна.</a:t>
            </a:r>
          </a:p>
          <a:p>
            <a:pPr marL="0" indent="0">
              <a:buNone/>
            </a:pPr>
            <a:r>
              <a:rPr lang="ru-RU" sz="5400" dirty="0" smtClean="0"/>
              <a:t>   Также </a:t>
            </a:r>
            <a:r>
              <a:rPr lang="ru-RU" sz="5400" dirty="0"/>
              <a:t>мы применяем и современный клееный брус. В отличие от профилированного естественной влажности, клееный практически не дает усадки, не растрескивается и не образует щелей. В такой коттедж можно въезжать сразу же после строительства. Единственный недостаток такого материала - высокая цена, что не мешает его популярности у наших клиентов. Строительство домов из бруса в Кемерово и Кемеровской области - перспективное направление в отрасли малоэтажных построек.</a:t>
            </a:r>
            <a:endParaRPr lang="ru-RU" sz="51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913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4"/>
    </mc:Choice>
    <mc:Fallback xmlns="">
      <p:transition spd="slow" advTm="457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04663"/>
            <a:ext cx="5059288" cy="633670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>
                <a:hlinkClick r:id="rId3"/>
              </a:rPr>
              <a:t>Интерьер деревянного дома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Категория: </a:t>
            </a:r>
            <a:r>
              <a:rPr lang="ru-RU" dirty="0">
                <a:hlinkClick r:id="rId4"/>
              </a:rPr>
              <a:t>Интерьеры деревянных домов Интерьеры домов из </a:t>
            </a:r>
            <a:r>
              <a:rPr lang="ru-RU" dirty="0" err="1">
                <a:hlinkClick r:id="rId4"/>
              </a:rPr>
              <a:t>кл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Кому-то нравиться жить в утрировано-сказочной лесной избушки из бревен, так называемой рубленной, а кто-то хочет жить в современном доме, при этом наслаждаясь эстетикой дерева.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Если вам повезло и вы живете в собственном доме, а если еще и дом этот из клееного профилированного бруса, то остается только позавидовать. Однако, одно из преимуществ данного строительного материала - «не требует дополнительной отделки» не для всех является преимуществом, хочется, во-первых, большего разнообразия в интерьере, во-вторых, смущает наличие деревянной отделки в некоторых помещениях, к примеру, в ванной комнате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340768"/>
            <a:ext cx="2038350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817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52"/>
    </mc:Choice>
    <mc:Fallback xmlns="">
      <p:transition spd="slow" advTm="225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0"/>
            <a:ext cx="5868144" cy="407707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hlinkClick r:id="rId3"/>
              </a:rPr>
              <a:t>Брус: клееный или обычный? Выбирать вам!</a:t>
            </a:r>
            <a:endParaRPr lang="ru-RU" b="1" dirty="0"/>
          </a:p>
          <a:p>
            <a:pPr marL="0" indent="0">
              <a:buNone/>
            </a:pPr>
            <a:r>
              <a:rPr lang="ru-RU" i="1" dirty="0"/>
              <a:t>Категория: </a:t>
            </a:r>
            <a:r>
              <a:rPr lang="ru-RU" i="1" u="sng" dirty="0">
                <a:hlinkClick r:id="rId4"/>
              </a:rPr>
              <a:t>Клееный брус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Деревянный дом – это классика, а она, как известно, вечна; и в наше время дерево приобретает все большую популярность и престиж. Дома из дерева – это «экологически чистое» сооружение, ничем не уступающее современным материалам по теплоизоляции и прочности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3486657"/>
            <a:ext cx="84249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/>
              <a:t>Прогрессивные технологии наложили свои отпечаток на строительство традиционных деревянных домов. Наряду с обычным и профилированным брусом сегодня широко используется при постройке дома клееный брус. О том, что лучше: консерватизм или новые технологии – судить можно, исходя из соотношения достоинств и недостатков.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57375"/>
            <a:ext cx="149542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17373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79"/>
    </mc:Choice>
    <mc:Fallback xmlns="">
      <p:transition spd="slow" advTm="307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4627240" cy="386104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>
                <a:hlinkClick r:id="rId3"/>
              </a:rPr>
              <a:t>Правильная планировка бани</a:t>
            </a:r>
            <a:endParaRPr lang="ru-RU" b="1" dirty="0"/>
          </a:p>
          <a:p>
            <a:pPr marL="0" indent="0">
              <a:buNone/>
            </a:pPr>
            <a:r>
              <a:rPr lang="ru-RU" i="1" dirty="0"/>
              <a:t>Категория: </a:t>
            </a:r>
            <a:r>
              <a:rPr lang="ru-RU" i="1" u="sng" dirty="0">
                <a:hlinkClick r:id="rId4"/>
              </a:rPr>
              <a:t>Бани и сауны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На протяжении многих тысячелетий изготовление бань не претерпело каких-либо коренных изменений. Как и раньше, в настоящее время, срубы бань традиционно рубятся как четырех- так и </a:t>
            </a:r>
            <a:r>
              <a:rPr lang="ru-RU" dirty="0" err="1"/>
              <a:t>пятистенные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Четыре стены – это понятно. А как рубятся </a:t>
            </a:r>
            <a:r>
              <a:rPr lang="ru-RU" dirty="0" err="1"/>
              <a:t>пятистенные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3429000"/>
            <a:ext cx="799288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  Пятая стена возводится внутри строения одновременно с постройкой всего сруба, выполняя роль перегородки между предбанником и помывочным отделением. Стоит сказать, что такая конструкция бани более крепкая и дольше сохраняет тепло, чем четырехстенная. Разделение помещений по площади внутри </a:t>
            </a:r>
            <a:r>
              <a:rPr lang="ru-RU" sz="2200" dirty="0" err="1" smtClean="0"/>
              <a:t>пятистенной</a:t>
            </a:r>
            <a:r>
              <a:rPr lang="ru-RU" sz="2200" dirty="0" smtClean="0"/>
              <a:t> бани происходит примерно так: одну треть занимает предбанник, во второй трети мойка, а в третьей части – парилка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271588"/>
            <a:ext cx="16668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8508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54"/>
    </mc:Choice>
    <mc:Fallback xmlns="">
      <p:transition spd="slow" advTm="3154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812088" cy="3528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 smtClean="0">
                <a:hlinkClick r:id="rId2"/>
              </a:rPr>
              <a:t>	РОЛЬ </a:t>
            </a:r>
            <a:r>
              <a:rPr lang="ru-RU" sz="2200" b="1" dirty="0">
                <a:hlinkClick r:id="rId2"/>
              </a:rPr>
              <a:t>И ОСОБЕННОСТИ БАНИ</a:t>
            </a:r>
            <a:endParaRPr lang="ru-RU" sz="2200" b="1" dirty="0"/>
          </a:p>
          <a:p>
            <a:pPr marL="0" indent="0">
              <a:buNone/>
            </a:pPr>
            <a:r>
              <a:rPr lang="ru-RU" sz="2200" i="1" dirty="0"/>
              <a:t>Категория: </a:t>
            </a:r>
            <a:r>
              <a:rPr lang="ru-RU" sz="2200" i="1" u="sng" dirty="0">
                <a:hlinkClick r:id="rId3"/>
              </a:rPr>
              <a:t>Бани и сауны</a:t>
            </a:r>
            <a:endParaRPr lang="ru-RU" sz="2200" dirty="0"/>
          </a:p>
          <a:p>
            <a:pPr marL="0" indent="0">
              <a:buNone/>
            </a:pPr>
            <a:r>
              <a:rPr lang="ru-RU" sz="2200" dirty="0" smtClean="0"/>
              <a:t>  Баня</a:t>
            </a:r>
            <a:r>
              <a:rPr lang="ru-RU" sz="2200" dirty="0"/>
              <a:t>. Как много в этом слове для сердца русского слилось, как много в нем отозвалось... Однако я знаю человека, который до тридцати лет ни разу не был в бане. Нормальный вроде человек, с высшим образованием, но то ли сказки про бабу-ягу его напугали, которая, как известно, ела принцев и королевичей только после банной термической обработки, то ли какие другие причины у него были – объяснить трудно. Хотя именно он и пишет эти строки.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7156" y="4224338"/>
            <a:ext cx="294322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228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92"/>
    </mc:Choice>
    <mc:Fallback xmlns="">
      <p:transition spd="slow" advTm="5592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4392488" cy="61387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hlinkClick r:id="rId2"/>
              </a:rPr>
              <a:t>ИНТЕРЬЕР БАНИ</a:t>
            </a:r>
            <a:endParaRPr lang="ru-RU" b="1" dirty="0"/>
          </a:p>
          <a:p>
            <a:pPr marL="0" indent="0">
              <a:buNone/>
            </a:pPr>
            <a:r>
              <a:rPr lang="ru-RU" i="1" dirty="0"/>
              <a:t>Категория: </a:t>
            </a:r>
            <a:r>
              <a:rPr lang="ru-RU" i="1" u="sng" dirty="0">
                <a:hlinkClick r:id="rId3"/>
              </a:rPr>
              <a:t>Интерьеры бань и саун</a:t>
            </a:r>
            <a:endParaRPr lang="ru-RU" dirty="0"/>
          </a:p>
          <a:p>
            <a:pPr marL="0" indent="0">
              <a:buNone/>
            </a:pPr>
            <a:r>
              <a:rPr lang="ru-RU" sz="2200" dirty="0"/>
              <a:t>В русской банной традиции интерьеру бани уделялось большое значение. Зачастую, от его устройства во многом зависело и качество банных процедур. В отделке внутренних помещений традиционной русской бани всегда применялись только натуральные материалы – дерево, камень, стекло и металл.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916832"/>
            <a:ext cx="19431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915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2"/>
    </mc:Choice>
    <mc:Fallback xmlns="">
      <p:transition spd="slow" advTm="2612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  <a:hlinkClick r:id="rId2"/>
              </a:rPr>
              <a:t>Интерьеры деревянных домов</a:t>
            </a: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861048"/>
            <a:ext cx="2448272" cy="225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3096344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7928" y="1556792"/>
            <a:ext cx="2863278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365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0"/>
    </mc:Choice>
    <mc:Fallback xmlns="">
      <p:transition spd="slow" advTm="141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3|1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</TotalTime>
  <Words>527</Words>
  <Application>Microsoft Office PowerPoint</Application>
  <PresentationFormat>Экран (4:3)</PresentationFormat>
  <Paragraphs>43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Основы технологии о деревянном строительстве</vt:lpstr>
      <vt:lpstr>Строительство деревянных домов и бань из бруса в Кемерово и Кемеровской области под ключ </vt:lpstr>
      <vt:lpstr>Применяемые материалы при строительстве в Кемерово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Интерьеры деревянных домов </vt:lpstr>
      <vt:lpstr>Презентация PowerPoint</vt:lpstr>
      <vt:lpstr>Презентация PowerPoint</vt:lpstr>
      <vt:lpstr>Презентация PowerPoint</vt:lpstr>
      <vt:lpstr>Литература</vt:lpstr>
      <vt:lpstr>Спасибо за внимание, с вами была Дарья!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технологии о деревянном строительстве</dc:title>
  <dc:creator>User</dc:creator>
  <cp:lastModifiedBy>Good Devil</cp:lastModifiedBy>
  <cp:revision>9</cp:revision>
  <dcterms:created xsi:type="dcterms:W3CDTF">2012-02-10T13:26:30Z</dcterms:created>
  <dcterms:modified xsi:type="dcterms:W3CDTF">2014-05-19T10:39:39Z</dcterms:modified>
</cp:coreProperties>
</file>