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13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26C56-0858-48B9-9BE6-AC343C6E8E75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0A248-BA4D-4634-8AF4-1EE75D0ABE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0A248-BA4D-4634-8AF4-1EE75D0ABEE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5CF14F-5219-4E20-A14C-A24C2EF951CB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199356-2F17-4F78-A108-742B40F23A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836712"/>
            <a:ext cx="6624736" cy="2868168"/>
          </a:xfrm>
        </p:spPr>
        <p:txBody>
          <a:bodyPr>
            <a:normAutofit fontScale="90000"/>
          </a:bodyPr>
          <a:lstStyle/>
          <a:p>
            <a:r>
              <a:rPr lang="ru-RU" sz="8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  <a:br>
              <a:rPr lang="ru-RU" sz="8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8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8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7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Философия </a:t>
            </a:r>
            <a:r>
              <a:rPr lang="ru-RU" sz="6700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олимпизма</a:t>
            </a:r>
            <a:r>
              <a:rPr lang="ru-RU" sz="67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8-9 классов</a:t>
            </a:r>
            <a:endParaRPr lang="ru-RU" sz="67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Литература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1.</a:t>
            </a:r>
            <a:r>
              <a:rPr lang="ru-RU" dirty="0" smtClean="0"/>
              <a:t> А. Исаев "Нам нужен новый </a:t>
            </a:r>
            <a:r>
              <a:rPr lang="ru-RU" dirty="0" err="1" smtClean="0"/>
              <a:t>олимпизм</a:t>
            </a:r>
            <a:r>
              <a:rPr lang="ru-RU" dirty="0" smtClean="0"/>
              <a:t>", // ж. "Спорт для всех", 1996г., № 1-2.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2.</a:t>
            </a:r>
            <a:r>
              <a:rPr lang="ru-RU" dirty="0" smtClean="0"/>
              <a:t> Н. </a:t>
            </a:r>
            <a:r>
              <a:rPr lang="ru-RU" dirty="0" err="1" smtClean="0"/>
              <a:t>Ниссиотис</a:t>
            </a:r>
            <a:r>
              <a:rPr lang="ru-RU" dirty="0" smtClean="0"/>
              <a:t> "Философия </a:t>
            </a:r>
            <a:r>
              <a:rPr lang="ru-RU" dirty="0" err="1" smtClean="0"/>
              <a:t>олимпизма</a:t>
            </a:r>
            <a:r>
              <a:rPr lang="ru-RU" dirty="0" smtClean="0"/>
              <a:t>".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3. </a:t>
            </a:r>
            <a:r>
              <a:rPr lang="ru-RU" dirty="0" smtClean="0"/>
              <a:t>В. Столяров "Проблема "новой философии" современного олимпийского движения на пороге 21 столетия", // ж. "Спорт для всех", 1998г., №3-4.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4.</a:t>
            </a:r>
            <a:r>
              <a:rPr lang="ru-RU" dirty="0" smtClean="0"/>
              <a:t> А. </a:t>
            </a:r>
            <a:r>
              <a:rPr lang="ru-RU" dirty="0" err="1" smtClean="0"/>
              <a:t>Суник</a:t>
            </a:r>
            <a:r>
              <a:rPr lang="ru-RU" dirty="0" smtClean="0"/>
              <a:t> "20 век и олимпийская триада: диалектика взаимосвязей", // Международный форум" Молодежь, наука, </a:t>
            </a:r>
            <a:r>
              <a:rPr lang="ru-RU" dirty="0" err="1" smtClean="0"/>
              <a:t>олимпизм</a:t>
            </a:r>
            <a:r>
              <a:rPr lang="ru-RU" dirty="0" smtClean="0"/>
              <a:t>", материалы, М., 1998.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Спасибо за внимание !!!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боз 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496944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bliqueTopRight"/>
            <a:lightRig rig="twoPt" dir="t">
              <a:rot lat="0" lon="0" rev="7200000"/>
            </a:lightRig>
          </a:scene3d>
          <a:sp3d>
            <a:bevelT w="25400" h="19050" prst="riblet"/>
            <a:contourClr>
              <a:srgbClr val="FFFFFF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Цель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Сформировать в сознании учащихся образ </a:t>
            </a:r>
            <a:r>
              <a:rPr lang="ru-RU" sz="3600" dirty="0" err="1" smtClean="0"/>
              <a:t>олимпизма</a:t>
            </a:r>
            <a:r>
              <a:rPr lang="ru-RU" sz="3600" dirty="0" smtClean="0"/>
              <a:t>, олимпийского движения и олимпийских игр как яркую, наглядную, представительную, запоминающуюся модель современного общества, которая ориентирует на общечеловеческие организационные и правовые нормы, духовные, нравственные и эстетические ценности.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Задачи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1.</a:t>
            </a:r>
            <a:r>
              <a:rPr lang="ru-RU" dirty="0" smtClean="0"/>
              <a:t> Обеспечение прочного и сознательного овладения учащимися системой специальных знаний.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2.</a:t>
            </a:r>
            <a:r>
              <a:rPr lang="ru-RU" dirty="0" smtClean="0"/>
              <a:t> Формирование </a:t>
            </a:r>
            <a:r>
              <a:rPr lang="ru-RU" dirty="0" smtClean="0"/>
              <a:t>у детей и молодежи принципов благородного поведения, стремления к гармоничному развитию физических и духовных способностей.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3. </a:t>
            </a:r>
            <a:r>
              <a:rPr lang="ru-RU" dirty="0" smtClean="0"/>
              <a:t>Распространение </a:t>
            </a:r>
            <a:r>
              <a:rPr lang="ru-RU" dirty="0" smtClean="0"/>
              <a:t>знаний об истории олимпийского движения, его сегодняшнем состоянии, идеалах и ценностях.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4.</a:t>
            </a:r>
            <a:r>
              <a:rPr lang="ru-RU" dirty="0" smtClean="0"/>
              <a:t>Воспитание </a:t>
            </a:r>
            <a:r>
              <a:rPr lang="ru-RU" dirty="0" smtClean="0"/>
              <a:t>патриотизма.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9D136C"/>
                </a:solidFill>
              </a:rPr>
              <a:t>В ходе исследования использовались следующие методы:</a:t>
            </a:r>
            <a:endParaRPr lang="ru-RU" dirty="0">
              <a:solidFill>
                <a:srgbClr val="9D136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9D136C"/>
                </a:solidFill>
              </a:rPr>
              <a:t>1.</a:t>
            </a:r>
            <a:r>
              <a:rPr lang="ru-RU" dirty="0" smtClean="0"/>
              <a:t> Изучение широкого спектра современных научных и публицистических исследований по проблеме.</a:t>
            </a:r>
          </a:p>
          <a:p>
            <a:r>
              <a:rPr lang="ru-RU" dirty="0" smtClean="0">
                <a:solidFill>
                  <a:srgbClr val="9D136C"/>
                </a:solidFill>
              </a:rPr>
              <a:t>2. </a:t>
            </a:r>
            <a:r>
              <a:rPr lang="ru-RU" dirty="0" smtClean="0"/>
              <a:t>Обобщение некоторых трудов российских и зарубежных ученых, занимающихся проблемами олимпийской философии.</a:t>
            </a:r>
          </a:p>
          <a:p>
            <a:r>
              <a:rPr lang="ru-RU" dirty="0" smtClean="0">
                <a:solidFill>
                  <a:srgbClr val="9D136C"/>
                </a:solidFill>
              </a:rPr>
              <a:t>3.</a:t>
            </a:r>
            <a:r>
              <a:rPr lang="ru-RU" dirty="0" smtClean="0"/>
              <a:t> Систематизация материалов о практической деятельности современных олимпийских и гуманистических организаций.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оз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392" r="3392"/>
          <a:stretch>
            <a:fillRect/>
          </a:stretch>
        </p:blipFill>
        <p:spPr>
          <a:xfrm>
            <a:off x="1763688" y="188913"/>
            <a:ext cx="6842150" cy="3603625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Олимпизм</a:t>
            </a:r>
            <a:r>
              <a:rPr lang="ru-RU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Calibri" pitchFamily="34" charset="0"/>
                <a:cs typeface="Arial" pitchFamily="34" charset="0"/>
              </a:rPr>
              <a:t>уникальная </a:t>
            </a:r>
            <a:r>
              <a:rPr lang="ru-RU" sz="2200" dirty="0" smtClean="0">
                <a:latin typeface="Calibri" pitchFamily="34" charset="0"/>
                <a:cs typeface="Arial" pitchFamily="34" charset="0"/>
              </a:rPr>
              <a:t>философская концепция, непосредственно связанная с практикой, направленная на коренное идейное обновление сущности гуманистических идей, реально сформулирована и начала развиваться в </a:t>
            </a:r>
            <a:r>
              <a:rPr lang="ru-RU" sz="2200" dirty="0" err="1" smtClean="0">
                <a:latin typeface="Calibri" pitchFamily="34" charset="0"/>
                <a:cs typeface="Arial" pitchFamily="34" charset="0"/>
              </a:rPr>
              <a:t>кубертеновский</a:t>
            </a:r>
            <a:r>
              <a:rPr lang="ru-RU" sz="2200" dirty="0" smtClean="0">
                <a:latin typeface="Calibri" pitchFamily="34" charset="0"/>
                <a:cs typeface="Arial" pitchFamily="34" charset="0"/>
              </a:rPr>
              <a:t> период.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В </a:t>
            </a:r>
            <a:r>
              <a:rPr lang="ru-RU" sz="2700" dirty="0" err="1" smtClean="0"/>
              <a:t>олимпизм</a:t>
            </a:r>
            <a:r>
              <a:rPr lang="ru-RU" sz="2700" dirty="0" smtClean="0"/>
              <a:t> заложена мощная база для адаптации в обществе, позволяющая преодолевать его многочисленные политические кризисы.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боз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802597"/>
            <a:ext cx="4191000" cy="43196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5" descr="боз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64088" y="2996952"/>
            <a:ext cx="3600450" cy="2700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В </a:t>
            </a:r>
            <a:r>
              <a:rPr lang="ru-RU" sz="2800" dirty="0" smtClean="0">
                <a:latin typeface="Calibri" pitchFamily="34" charset="0"/>
              </a:rPr>
              <a:t>современности </a:t>
            </a:r>
            <a:r>
              <a:rPr lang="ru-RU" sz="2800" dirty="0" err="1" smtClean="0">
                <a:latin typeface="Calibri" pitchFamily="34" charset="0"/>
              </a:rPr>
              <a:t>олимпизм</a:t>
            </a:r>
            <a:r>
              <a:rPr lang="ru-RU" sz="2800" dirty="0" smtClean="0">
                <a:latin typeface="Calibri" pitchFamily="34" charset="0"/>
              </a:rPr>
              <a:t> вполне оформился как единственная гуманистическая философия планетарного охвата. В него были внесены и в настоящее время постоянно вносятся важные дополнения.</a:t>
            </a:r>
            <a:br>
              <a:rPr lang="ru-RU" sz="2800" dirty="0" smtClean="0">
                <a:latin typeface="Calibri" pitchFamily="34" charset="0"/>
              </a:rPr>
            </a:br>
            <a:endParaRPr lang="ru-RU" sz="2800" dirty="0">
              <a:latin typeface="Calibri" pitchFamily="34" charset="0"/>
            </a:endParaRPr>
          </a:p>
        </p:txBody>
      </p:sp>
      <p:pic>
        <p:nvPicPr>
          <p:cNvPr id="5" name="Рисунок 4" descr="боз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581569"/>
            <a:ext cx="3960440" cy="3655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343400" cy="426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боз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420888"/>
            <a:ext cx="4238625" cy="3190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Наиболее </a:t>
            </a:r>
            <a:r>
              <a:rPr lang="ru-RU" sz="3100" dirty="0" smtClean="0"/>
              <a:t>проблемной является практическая сторона реализации идей философии </a:t>
            </a:r>
            <a:r>
              <a:rPr lang="ru-RU" sz="3100" dirty="0" err="1" smtClean="0"/>
              <a:t>олимпизма</a:t>
            </a:r>
            <a:r>
              <a:rPr lang="ru-RU" sz="3100" dirty="0" smtClean="0"/>
              <a:t>. Ее особенность - односторонность и дегенерация в результате силы и богатства.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боз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657475"/>
            <a:ext cx="4191000" cy="31432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боз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844824"/>
            <a:ext cx="3987552" cy="3578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Решение </a:t>
            </a:r>
            <a:r>
              <a:rPr lang="ru-RU" sz="3100" dirty="0" smtClean="0"/>
              <a:t>проблемы практической реализации имеет сейчас несколько направлений, наиболее важное из которых - развертывание на базе философии </a:t>
            </a:r>
            <a:r>
              <a:rPr lang="ru-RU" sz="3100" dirty="0" err="1" smtClean="0"/>
              <a:t>олимпизма</a:t>
            </a:r>
            <a:r>
              <a:rPr lang="ru-RU" sz="3100" dirty="0" smtClean="0"/>
              <a:t> определенного социального движения.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оз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1" y="2420888"/>
            <a:ext cx="4393317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боз 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060848"/>
            <a:ext cx="4104456" cy="360040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276</Words>
  <Application>Microsoft Office PowerPoint</Application>
  <PresentationFormat>Экран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Философия олимпизма 8-9 классов</vt:lpstr>
      <vt:lpstr>Цель</vt:lpstr>
      <vt:lpstr>Задачи</vt:lpstr>
      <vt:lpstr> В ходе исследования использовались следующие методы:</vt:lpstr>
      <vt:lpstr>Олимпизм -  уникальная философская концепция, непосредственно связанная с практикой, направленная на коренное идейное обновление сущности гуманистических идей, реально сформулирована и начала развиваться в кубертеновский период. </vt:lpstr>
      <vt:lpstr> В олимпизм заложена мощная база для адаптации в обществе, позволяющая преодолевать его многочисленные политические кризисы. </vt:lpstr>
      <vt:lpstr>   В современности олимпизм вполне оформился как единственная гуманистическая философия планетарного охвата. В него были внесены и в настоящее время постоянно вносятся важные дополнения. </vt:lpstr>
      <vt:lpstr>  Наиболее проблемной является практическая сторона реализации идей философии олимпизма. Ее особенность - односторонность и дегенерация в результате силы и богатства. </vt:lpstr>
      <vt:lpstr>  Решение проблемы практической реализации имеет сейчас несколько направлений, наиболее важное из которых - развертывание на базе философии олимпизма определенного социального движения. </vt:lpstr>
      <vt:lpstr>Литература</vt:lpstr>
      <vt:lpstr>Спасибо за внимание 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Философия олимпизма 8-9 классов</dc:title>
  <dc:creator>Admin</dc:creator>
  <cp:lastModifiedBy>Admin</cp:lastModifiedBy>
  <cp:revision>8</cp:revision>
  <dcterms:created xsi:type="dcterms:W3CDTF">2012-05-23T14:34:11Z</dcterms:created>
  <dcterms:modified xsi:type="dcterms:W3CDTF">2012-05-23T15:52:19Z</dcterms:modified>
</cp:coreProperties>
</file>