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C1B0C9-F99F-4BF4-93DD-9FF7D477CBF0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060DBA-1F5E-4FD8-973F-4004856C9EED}">
      <dgm:prSet phldrT="[Текст]"/>
      <dgm:spPr/>
      <dgm:t>
        <a:bodyPr/>
        <a:lstStyle/>
        <a:p>
          <a:r>
            <a:rPr lang="uk-UA" dirty="0" smtClean="0"/>
            <a:t>Функції спілкування </a:t>
          </a:r>
          <a:r>
            <a:rPr lang="uk-UA" dirty="0" smtClean="0"/>
            <a:t>(по </a:t>
          </a:r>
          <a:r>
            <a:rPr lang="uk-UA" dirty="0" smtClean="0"/>
            <a:t>Б. Ф. </a:t>
          </a:r>
          <a:r>
            <a:rPr lang="uk-UA" dirty="0" smtClean="0"/>
            <a:t>Ломова) </a:t>
          </a:r>
          <a:endParaRPr lang="ru-RU" dirty="0"/>
        </a:p>
      </dgm:t>
    </dgm:pt>
    <dgm:pt modelId="{186A4D49-2ACD-4426-998D-94EBD3958096}" type="parTrans" cxnId="{E39761C4-3D80-4F48-8E9B-6A4D24F709DD}">
      <dgm:prSet/>
      <dgm:spPr/>
      <dgm:t>
        <a:bodyPr/>
        <a:lstStyle/>
        <a:p>
          <a:endParaRPr lang="ru-RU"/>
        </a:p>
      </dgm:t>
    </dgm:pt>
    <dgm:pt modelId="{9427205F-ADD1-4669-BFD7-4EC99ED02892}" type="sibTrans" cxnId="{E39761C4-3D80-4F48-8E9B-6A4D24F709DD}">
      <dgm:prSet/>
      <dgm:spPr/>
      <dgm:t>
        <a:bodyPr/>
        <a:lstStyle/>
        <a:p>
          <a:endParaRPr lang="ru-RU"/>
        </a:p>
      </dgm:t>
    </dgm:pt>
    <dgm:pt modelId="{32B0DCF8-171E-433B-9FB0-D286BAE7BEB6}">
      <dgm:prSet phldrT="[Текст]"/>
      <dgm:spPr/>
      <dgm:t>
        <a:bodyPr/>
        <a:lstStyle/>
        <a:p>
          <a:r>
            <a:rPr lang="uk-UA" dirty="0" err="1" smtClean="0"/>
            <a:t>інформаційно</a:t>
          </a:r>
          <a:r>
            <a:rPr lang="uk-UA" dirty="0" smtClean="0"/>
            <a:t> - комунікативна </a:t>
          </a:r>
          <a:endParaRPr lang="ru-RU" dirty="0"/>
        </a:p>
      </dgm:t>
    </dgm:pt>
    <dgm:pt modelId="{DFF35A0D-9760-48F2-88D1-A2742C878391}" type="parTrans" cxnId="{90A890BB-F0A0-43DF-B2FA-954DDEC2F7E0}">
      <dgm:prSet/>
      <dgm:spPr/>
      <dgm:t>
        <a:bodyPr/>
        <a:lstStyle/>
        <a:p>
          <a:endParaRPr lang="ru-RU"/>
        </a:p>
      </dgm:t>
    </dgm:pt>
    <dgm:pt modelId="{0E85C435-014A-42D4-8428-A3BDB8C169EF}" type="sibTrans" cxnId="{90A890BB-F0A0-43DF-B2FA-954DDEC2F7E0}">
      <dgm:prSet/>
      <dgm:spPr/>
      <dgm:t>
        <a:bodyPr/>
        <a:lstStyle/>
        <a:p>
          <a:endParaRPr lang="ru-RU"/>
        </a:p>
      </dgm:t>
    </dgm:pt>
    <dgm:pt modelId="{B8F0BCDC-FAA4-4B34-BD76-2976037D3E0B}">
      <dgm:prSet phldrT="[Текст]"/>
      <dgm:spPr/>
      <dgm:t>
        <a:bodyPr/>
        <a:lstStyle/>
        <a:p>
          <a:r>
            <a:rPr lang="uk-UA" dirty="0" err="1" smtClean="0"/>
            <a:t>регуляторно</a:t>
          </a:r>
          <a:r>
            <a:rPr lang="uk-UA" dirty="0" smtClean="0"/>
            <a:t> - комунікативна </a:t>
          </a:r>
          <a:endParaRPr lang="ru-RU" dirty="0"/>
        </a:p>
      </dgm:t>
    </dgm:pt>
    <dgm:pt modelId="{34E3827C-5022-48EC-A717-02F44DD40D80}" type="parTrans" cxnId="{1AF3F349-5E5F-4F67-B1EB-EBD36D60A38E}">
      <dgm:prSet/>
      <dgm:spPr/>
      <dgm:t>
        <a:bodyPr/>
        <a:lstStyle/>
        <a:p>
          <a:endParaRPr lang="ru-RU"/>
        </a:p>
      </dgm:t>
    </dgm:pt>
    <dgm:pt modelId="{DA413999-B8D3-4AFD-8245-24A7FB3D19A7}" type="sibTrans" cxnId="{1AF3F349-5E5F-4F67-B1EB-EBD36D60A38E}">
      <dgm:prSet/>
      <dgm:spPr/>
      <dgm:t>
        <a:bodyPr/>
        <a:lstStyle/>
        <a:p>
          <a:endParaRPr lang="ru-RU"/>
        </a:p>
      </dgm:t>
    </dgm:pt>
    <dgm:pt modelId="{3B43EB6E-5D41-4E89-B20A-531751D20CF9}">
      <dgm:prSet phldrT="[Текст]"/>
      <dgm:spPr/>
      <dgm:t>
        <a:bodyPr/>
        <a:lstStyle/>
        <a:p>
          <a:r>
            <a:rPr lang="uk-UA" dirty="0" smtClean="0"/>
            <a:t>афективно - комунікативна </a:t>
          </a:r>
          <a:endParaRPr lang="ru-RU" dirty="0"/>
        </a:p>
      </dgm:t>
    </dgm:pt>
    <dgm:pt modelId="{14AD6E7E-AA2B-4449-8929-52E7F1927A0E}" type="parTrans" cxnId="{5B070D29-CB41-4763-A29F-103FAE711CA6}">
      <dgm:prSet/>
      <dgm:spPr/>
      <dgm:t>
        <a:bodyPr/>
        <a:lstStyle/>
        <a:p>
          <a:endParaRPr lang="ru-RU"/>
        </a:p>
      </dgm:t>
    </dgm:pt>
    <dgm:pt modelId="{787A320D-4F5E-4675-B67B-9A8E467A7F66}" type="sibTrans" cxnId="{5B070D29-CB41-4763-A29F-103FAE711CA6}">
      <dgm:prSet/>
      <dgm:spPr/>
      <dgm:t>
        <a:bodyPr/>
        <a:lstStyle/>
        <a:p>
          <a:endParaRPr lang="ru-RU"/>
        </a:p>
      </dgm:t>
    </dgm:pt>
    <dgm:pt modelId="{5073354E-A02B-44BD-AF34-B36467B1C301}" type="pres">
      <dgm:prSet presAssocID="{08C1B0C9-F99F-4BF4-93DD-9FF7D477CBF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5AE1B546-A3DD-4EBD-9C7E-9C4630CAD07F}" type="pres">
      <dgm:prSet presAssocID="{9E060DBA-1F5E-4FD8-973F-4004856C9EED}" presName="vertOne" presStyleCnt="0"/>
      <dgm:spPr/>
    </dgm:pt>
    <dgm:pt modelId="{82018F32-C224-4E4F-B598-89AD105011E4}" type="pres">
      <dgm:prSet presAssocID="{9E060DBA-1F5E-4FD8-973F-4004856C9EED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D95C1C-5442-4972-A4F8-1EB66872DA1A}" type="pres">
      <dgm:prSet presAssocID="{9E060DBA-1F5E-4FD8-973F-4004856C9EED}" presName="parTransOne" presStyleCnt="0"/>
      <dgm:spPr/>
    </dgm:pt>
    <dgm:pt modelId="{F5386D28-FEC2-4F7D-BE56-4572A532AA06}" type="pres">
      <dgm:prSet presAssocID="{9E060DBA-1F5E-4FD8-973F-4004856C9EED}" presName="horzOne" presStyleCnt="0"/>
      <dgm:spPr/>
    </dgm:pt>
    <dgm:pt modelId="{9F523E96-B44A-4739-9535-AD05ADB7D2FE}" type="pres">
      <dgm:prSet presAssocID="{32B0DCF8-171E-433B-9FB0-D286BAE7BEB6}" presName="vertTwo" presStyleCnt="0"/>
      <dgm:spPr/>
    </dgm:pt>
    <dgm:pt modelId="{08F9CC36-77AA-48B9-A917-6E73A3BE9E91}" type="pres">
      <dgm:prSet presAssocID="{32B0DCF8-171E-433B-9FB0-D286BAE7BEB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785A84-F7D1-4C46-BF34-B1CE6EC2D6AB}" type="pres">
      <dgm:prSet presAssocID="{32B0DCF8-171E-433B-9FB0-D286BAE7BEB6}" presName="parTransTwo" presStyleCnt="0"/>
      <dgm:spPr/>
    </dgm:pt>
    <dgm:pt modelId="{8862349A-8C41-4983-A151-5BD00D6BB8D9}" type="pres">
      <dgm:prSet presAssocID="{32B0DCF8-171E-433B-9FB0-D286BAE7BEB6}" presName="horzTwo" presStyleCnt="0"/>
      <dgm:spPr/>
    </dgm:pt>
    <dgm:pt modelId="{6D00FE3B-C9F4-497D-B75B-D24B837801DE}" type="pres">
      <dgm:prSet presAssocID="{B8F0BCDC-FAA4-4B34-BD76-2976037D3E0B}" presName="vertThree" presStyleCnt="0"/>
      <dgm:spPr/>
    </dgm:pt>
    <dgm:pt modelId="{02D4692B-333B-4D97-BE8F-4AB82E0D96EC}" type="pres">
      <dgm:prSet presAssocID="{B8F0BCDC-FAA4-4B34-BD76-2976037D3E0B}" presName="txThree" presStyleLbl="node3" presStyleIdx="0" presStyleCnt="1" custLinFactNeighborX="55320" custLinFactNeighborY="29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94637B-4FBE-41EC-9CB3-B03EEA03E14A}" type="pres">
      <dgm:prSet presAssocID="{B8F0BCDC-FAA4-4B34-BD76-2976037D3E0B}" presName="horzThree" presStyleCnt="0"/>
      <dgm:spPr/>
    </dgm:pt>
    <dgm:pt modelId="{47FFCD98-10FB-4732-935D-98B382A47BB1}" type="pres">
      <dgm:prSet presAssocID="{0E85C435-014A-42D4-8428-A3BDB8C169EF}" presName="sibSpaceTwo" presStyleCnt="0"/>
      <dgm:spPr/>
    </dgm:pt>
    <dgm:pt modelId="{F6328FBF-4486-492A-B0A7-9FE2ED975652}" type="pres">
      <dgm:prSet presAssocID="{3B43EB6E-5D41-4E89-B20A-531751D20CF9}" presName="vertTwo" presStyleCnt="0"/>
      <dgm:spPr/>
    </dgm:pt>
    <dgm:pt modelId="{022132B8-4024-4866-9EB6-FCE7B1E30215}" type="pres">
      <dgm:prSet presAssocID="{3B43EB6E-5D41-4E89-B20A-531751D20CF9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88646E-5CBB-4DDD-8FDA-94A3A8CEB1B5}" type="pres">
      <dgm:prSet presAssocID="{3B43EB6E-5D41-4E89-B20A-531751D20CF9}" presName="horzTwo" presStyleCnt="0"/>
      <dgm:spPr/>
    </dgm:pt>
  </dgm:ptLst>
  <dgm:cxnLst>
    <dgm:cxn modelId="{5854905E-5C8E-41D5-9718-7DC9820219CB}" type="presOf" srcId="{08C1B0C9-F99F-4BF4-93DD-9FF7D477CBF0}" destId="{5073354E-A02B-44BD-AF34-B36467B1C301}" srcOrd="0" destOrd="0" presId="urn:microsoft.com/office/officeart/2005/8/layout/hierarchy4"/>
    <dgm:cxn modelId="{5B070D29-CB41-4763-A29F-103FAE711CA6}" srcId="{9E060DBA-1F5E-4FD8-973F-4004856C9EED}" destId="{3B43EB6E-5D41-4E89-B20A-531751D20CF9}" srcOrd="1" destOrd="0" parTransId="{14AD6E7E-AA2B-4449-8929-52E7F1927A0E}" sibTransId="{787A320D-4F5E-4675-B67B-9A8E467A7F66}"/>
    <dgm:cxn modelId="{55C174F4-7DFF-4761-AB02-E89C09F91FD0}" type="presOf" srcId="{B8F0BCDC-FAA4-4B34-BD76-2976037D3E0B}" destId="{02D4692B-333B-4D97-BE8F-4AB82E0D96EC}" srcOrd="0" destOrd="0" presId="urn:microsoft.com/office/officeart/2005/8/layout/hierarchy4"/>
    <dgm:cxn modelId="{7895FB4C-C68C-4D0B-ABD1-15C32731C65E}" type="presOf" srcId="{3B43EB6E-5D41-4E89-B20A-531751D20CF9}" destId="{022132B8-4024-4866-9EB6-FCE7B1E30215}" srcOrd="0" destOrd="0" presId="urn:microsoft.com/office/officeart/2005/8/layout/hierarchy4"/>
    <dgm:cxn modelId="{88252E1D-2162-4840-9474-C79F15BD316B}" type="presOf" srcId="{32B0DCF8-171E-433B-9FB0-D286BAE7BEB6}" destId="{08F9CC36-77AA-48B9-A917-6E73A3BE9E91}" srcOrd="0" destOrd="0" presId="urn:microsoft.com/office/officeart/2005/8/layout/hierarchy4"/>
    <dgm:cxn modelId="{1AF3F349-5E5F-4F67-B1EB-EBD36D60A38E}" srcId="{32B0DCF8-171E-433B-9FB0-D286BAE7BEB6}" destId="{B8F0BCDC-FAA4-4B34-BD76-2976037D3E0B}" srcOrd="0" destOrd="0" parTransId="{34E3827C-5022-48EC-A717-02F44DD40D80}" sibTransId="{DA413999-B8D3-4AFD-8245-24A7FB3D19A7}"/>
    <dgm:cxn modelId="{90A890BB-F0A0-43DF-B2FA-954DDEC2F7E0}" srcId="{9E060DBA-1F5E-4FD8-973F-4004856C9EED}" destId="{32B0DCF8-171E-433B-9FB0-D286BAE7BEB6}" srcOrd="0" destOrd="0" parTransId="{DFF35A0D-9760-48F2-88D1-A2742C878391}" sibTransId="{0E85C435-014A-42D4-8428-A3BDB8C169EF}"/>
    <dgm:cxn modelId="{2088A817-3256-49B7-9A7B-522738650E7C}" type="presOf" srcId="{9E060DBA-1F5E-4FD8-973F-4004856C9EED}" destId="{82018F32-C224-4E4F-B598-89AD105011E4}" srcOrd="0" destOrd="0" presId="urn:microsoft.com/office/officeart/2005/8/layout/hierarchy4"/>
    <dgm:cxn modelId="{E39761C4-3D80-4F48-8E9B-6A4D24F709DD}" srcId="{08C1B0C9-F99F-4BF4-93DD-9FF7D477CBF0}" destId="{9E060DBA-1F5E-4FD8-973F-4004856C9EED}" srcOrd="0" destOrd="0" parTransId="{186A4D49-2ACD-4426-998D-94EBD3958096}" sibTransId="{9427205F-ADD1-4669-BFD7-4EC99ED02892}"/>
    <dgm:cxn modelId="{AB4B390B-1974-4406-A016-1E97A2C4F653}" type="presParOf" srcId="{5073354E-A02B-44BD-AF34-B36467B1C301}" destId="{5AE1B546-A3DD-4EBD-9C7E-9C4630CAD07F}" srcOrd="0" destOrd="0" presId="urn:microsoft.com/office/officeart/2005/8/layout/hierarchy4"/>
    <dgm:cxn modelId="{BF00256D-80E0-4DC0-8B58-AAAA78E43768}" type="presParOf" srcId="{5AE1B546-A3DD-4EBD-9C7E-9C4630CAD07F}" destId="{82018F32-C224-4E4F-B598-89AD105011E4}" srcOrd="0" destOrd="0" presId="urn:microsoft.com/office/officeart/2005/8/layout/hierarchy4"/>
    <dgm:cxn modelId="{332AB152-3330-4135-8DAC-0585ED4BB8B4}" type="presParOf" srcId="{5AE1B546-A3DD-4EBD-9C7E-9C4630CAD07F}" destId="{F2D95C1C-5442-4972-A4F8-1EB66872DA1A}" srcOrd="1" destOrd="0" presId="urn:microsoft.com/office/officeart/2005/8/layout/hierarchy4"/>
    <dgm:cxn modelId="{675EF70F-D31A-4890-82FB-8A5DB0A61C23}" type="presParOf" srcId="{5AE1B546-A3DD-4EBD-9C7E-9C4630CAD07F}" destId="{F5386D28-FEC2-4F7D-BE56-4572A532AA06}" srcOrd="2" destOrd="0" presId="urn:microsoft.com/office/officeart/2005/8/layout/hierarchy4"/>
    <dgm:cxn modelId="{7815A7EB-8124-4779-AC2B-D1C7C623C8A6}" type="presParOf" srcId="{F5386D28-FEC2-4F7D-BE56-4572A532AA06}" destId="{9F523E96-B44A-4739-9535-AD05ADB7D2FE}" srcOrd="0" destOrd="0" presId="urn:microsoft.com/office/officeart/2005/8/layout/hierarchy4"/>
    <dgm:cxn modelId="{5DCA0503-7F66-4A5E-890B-CA99327D5C58}" type="presParOf" srcId="{9F523E96-B44A-4739-9535-AD05ADB7D2FE}" destId="{08F9CC36-77AA-48B9-A917-6E73A3BE9E91}" srcOrd="0" destOrd="0" presId="urn:microsoft.com/office/officeart/2005/8/layout/hierarchy4"/>
    <dgm:cxn modelId="{12E53F33-FB57-4765-84F5-25E0E5FA4E31}" type="presParOf" srcId="{9F523E96-B44A-4739-9535-AD05ADB7D2FE}" destId="{9B785A84-F7D1-4C46-BF34-B1CE6EC2D6AB}" srcOrd="1" destOrd="0" presId="urn:microsoft.com/office/officeart/2005/8/layout/hierarchy4"/>
    <dgm:cxn modelId="{72DA4DAE-F22A-4C72-B4FF-DEF43F738E76}" type="presParOf" srcId="{9F523E96-B44A-4739-9535-AD05ADB7D2FE}" destId="{8862349A-8C41-4983-A151-5BD00D6BB8D9}" srcOrd="2" destOrd="0" presId="urn:microsoft.com/office/officeart/2005/8/layout/hierarchy4"/>
    <dgm:cxn modelId="{AC3CBE56-4AEA-413E-AC1F-7B77E458D965}" type="presParOf" srcId="{8862349A-8C41-4983-A151-5BD00D6BB8D9}" destId="{6D00FE3B-C9F4-497D-B75B-D24B837801DE}" srcOrd="0" destOrd="0" presId="urn:microsoft.com/office/officeart/2005/8/layout/hierarchy4"/>
    <dgm:cxn modelId="{63C0D7E4-9AC6-49E1-867D-63850AEB3DC7}" type="presParOf" srcId="{6D00FE3B-C9F4-497D-B75B-D24B837801DE}" destId="{02D4692B-333B-4D97-BE8F-4AB82E0D96EC}" srcOrd="0" destOrd="0" presId="urn:microsoft.com/office/officeart/2005/8/layout/hierarchy4"/>
    <dgm:cxn modelId="{9D215099-4CA8-46D1-99E5-D5389B7E4599}" type="presParOf" srcId="{6D00FE3B-C9F4-497D-B75B-D24B837801DE}" destId="{D694637B-4FBE-41EC-9CB3-B03EEA03E14A}" srcOrd="1" destOrd="0" presId="urn:microsoft.com/office/officeart/2005/8/layout/hierarchy4"/>
    <dgm:cxn modelId="{86B8A1CA-D625-49DF-A587-481419B39A0C}" type="presParOf" srcId="{F5386D28-FEC2-4F7D-BE56-4572A532AA06}" destId="{47FFCD98-10FB-4732-935D-98B382A47BB1}" srcOrd="1" destOrd="0" presId="urn:microsoft.com/office/officeart/2005/8/layout/hierarchy4"/>
    <dgm:cxn modelId="{EA9C6564-D18A-44AD-A1F2-E26E67C9931C}" type="presParOf" srcId="{F5386D28-FEC2-4F7D-BE56-4572A532AA06}" destId="{F6328FBF-4486-492A-B0A7-9FE2ED975652}" srcOrd="2" destOrd="0" presId="urn:microsoft.com/office/officeart/2005/8/layout/hierarchy4"/>
    <dgm:cxn modelId="{A4D80B62-050D-41F9-A126-F809151AB3EB}" type="presParOf" srcId="{F6328FBF-4486-492A-B0A7-9FE2ED975652}" destId="{022132B8-4024-4866-9EB6-FCE7B1E30215}" srcOrd="0" destOrd="0" presId="urn:microsoft.com/office/officeart/2005/8/layout/hierarchy4"/>
    <dgm:cxn modelId="{A3D8DBDD-4841-4229-90C4-99D3997B1BA8}" type="presParOf" srcId="{F6328FBF-4486-492A-B0A7-9FE2ED975652}" destId="{0488646E-5CBB-4DDD-8FDA-94A3A8CEB1B5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DE46DF-54E2-4D0E-BA4F-97A98388E8A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1C2C56-15C7-4CB3-83D7-E5CD71EE63AB}">
      <dgm:prSet phldrT="[Текст]"/>
      <dgm:spPr/>
      <dgm:t>
        <a:bodyPr/>
        <a:lstStyle/>
        <a:p>
          <a:r>
            <a:rPr lang="uk-UA" dirty="0" smtClean="0"/>
            <a:t>• рис особистості </a:t>
          </a:r>
          <a:endParaRPr lang="ru-RU" dirty="0"/>
        </a:p>
      </dgm:t>
    </dgm:pt>
    <dgm:pt modelId="{35BA0EDE-38B3-4661-952C-3B7F75BC6EE3}" type="parTrans" cxnId="{F814C04B-E2B1-49ED-8314-27CF1132C490}">
      <dgm:prSet/>
      <dgm:spPr/>
      <dgm:t>
        <a:bodyPr/>
        <a:lstStyle/>
        <a:p>
          <a:endParaRPr lang="ru-RU"/>
        </a:p>
      </dgm:t>
    </dgm:pt>
    <dgm:pt modelId="{55C0C89F-F912-47AC-A83F-BAEA751D1B19}" type="sibTrans" cxnId="{F814C04B-E2B1-49ED-8314-27CF1132C490}">
      <dgm:prSet/>
      <dgm:spPr/>
      <dgm:t>
        <a:bodyPr/>
        <a:lstStyle/>
        <a:p>
          <a:endParaRPr lang="ru-RU"/>
        </a:p>
      </dgm:t>
    </dgm:pt>
    <dgm:pt modelId="{6D6E6E0C-2C54-49E0-BF74-77BB59266E1A}">
      <dgm:prSet phldrT="[Текст]"/>
      <dgm:spPr/>
      <dgm:t>
        <a:bodyPr/>
        <a:lstStyle/>
        <a:p>
          <a:r>
            <a:rPr lang="uk-UA" dirty="0" smtClean="0"/>
            <a:t>(спрямованість </a:t>
          </a:r>
          <a:r>
            <a:rPr lang="uk-UA" dirty="0" smtClean="0"/>
            <a:t>на </a:t>
          </a:r>
          <a:r>
            <a:rPr lang="uk-UA" dirty="0" smtClean="0"/>
            <a:t>спілкування, довіра, </a:t>
          </a:r>
          <a:r>
            <a:rPr lang="uk-UA" dirty="0" err="1" smtClean="0"/>
            <a:t>незамкнутість</a:t>
          </a:r>
          <a:r>
            <a:rPr lang="uk-UA" dirty="0" smtClean="0"/>
            <a:t>)</a:t>
          </a:r>
          <a:endParaRPr lang="ru-RU" dirty="0"/>
        </a:p>
      </dgm:t>
    </dgm:pt>
    <dgm:pt modelId="{6364F035-6CD8-45B6-95AF-0E9DD4B7BCC6}" type="parTrans" cxnId="{69639817-62EB-4B92-A2B9-1A6859C16F58}">
      <dgm:prSet/>
      <dgm:spPr/>
      <dgm:t>
        <a:bodyPr/>
        <a:lstStyle/>
        <a:p>
          <a:endParaRPr lang="ru-RU"/>
        </a:p>
      </dgm:t>
    </dgm:pt>
    <dgm:pt modelId="{EFBE38F5-CA92-4836-8337-137A92AA3119}" type="sibTrans" cxnId="{69639817-62EB-4B92-A2B9-1A6859C16F58}">
      <dgm:prSet/>
      <dgm:spPr/>
      <dgm:t>
        <a:bodyPr/>
        <a:lstStyle/>
        <a:p>
          <a:endParaRPr lang="ru-RU"/>
        </a:p>
      </dgm:t>
    </dgm:pt>
    <dgm:pt modelId="{A28D7EB2-D108-4202-97D3-5BF29BE6E41F}">
      <dgm:prSet phldrT="[Текст]"/>
      <dgm:spPr/>
      <dgm:t>
        <a:bodyPr/>
        <a:lstStyle/>
        <a:p>
          <a:r>
            <a:rPr lang="uk-UA" dirty="0" smtClean="0"/>
            <a:t>• володіння « технікою » спілкування </a:t>
          </a:r>
          <a:endParaRPr lang="ru-RU" dirty="0"/>
        </a:p>
      </dgm:t>
    </dgm:pt>
    <dgm:pt modelId="{3E513B66-236D-4C27-BD19-9058225B1E83}" type="parTrans" cxnId="{FB611EC4-56AA-436F-83B9-0B952C572DD7}">
      <dgm:prSet/>
      <dgm:spPr/>
      <dgm:t>
        <a:bodyPr/>
        <a:lstStyle/>
        <a:p>
          <a:endParaRPr lang="ru-RU"/>
        </a:p>
      </dgm:t>
    </dgm:pt>
    <dgm:pt modelId="{31EE5AA7-5E1C-44F8-8843-826B7AC67AD1}" type="sibTrans" cxnId="{FB611EC4-56AA-436F-83B9-0B952C572DD7}">
      <dgm:prSet/>
      <dgm:spPr/>
      <dgm:t>
        <a:bodyPr/>
        <a:lstStyle/>
        <a:p>
          <a:endParaRPr lang="ru-RU"/>
        </a:p>
      </dgm:t>
    </dgm:pt>
    <dgm:pt modelId="{8125122B-67F9-4DCA-B008-1BD3E185AB4D}">
      <dgm:prSet phldrT="[Текст]"/>
      <dgm:spPr/>
      <dgm:t>
        <a:bodyPr/>
        <a:lstStyle/>
        <a:p>
          <a:r>
            <a:rPr lang="uk-UA" dirty="0" smtClean="0"/>
            <a:t>(встановлення контакту, </a:t>
          </a:r>
          <a:r>
            <a:rPr lang="uk-UA" dirty="0" smtClean="0"/>
            <a:t>вміння бачити і зрозуміти </a:t>
          </a:r>
          <a:r>
            <a:rPr lang="uk-UA" dirty="0" smtClean="0"/>
            <a:t>іншого)</a:t>
          </a:r>
          <a:endParaRPr lang="ru-RU" dirty="0"/>
        </a:p>
      </dgm:t>
    </dgm:pt>
    <dgm:pt modelId="{B3F2328C-08F9-4EEA-AEC3-84E5B0D74AF4}" type="parTrans" cxnId="{EE6B5CC4-C0EB-440C-846A-5DBD51943826}">
      <dgm:prSet/>
      <dgm:spPr/>
      <dgm:t>
        <a:bodyPr/>
        <a:lstStyle/>
        <a:p>
          <a:endParaRPr lang="ru-RU"/>
        </a:p>
      </dgm:t>
    </dgm:pt>
    <dgm:pt modelId="{C6FB4F98-0ABD-4BF0-8EFC-FB3A88A1EA51}" type="sibTrans" cxnId="{EE6B5CC4-C0EB-440C-846A-5DBD51943826}">
      <dgm:prSet/>
      <dgm:spPr/>
      <dgm:t>
        <a:bodyPr/>
        <a:lstStyle/>
        <a:p>
          <a:endParaRPr lang="ru-RU"/>
        </a:p>
      </dgm:t>
    </dgm:pt>
    <dgm:pt modelId="{E76EFFC6-9481-4B69-BEAE-D550A5FD8312}" type="pres">
      <dgm:prSet presAssocID="{E3DE46DF-54E2-4D0E-BA4F-97A98388E8A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1977216-00A4-4BE8-8393-EA9D05DFBAF2}" type="pres">
      <dgm:prSet presAssocID="{521C2C56-15C7-4CB3-83D7-E5CD71EE63AB}" presName="composite" presStyleCnt="0"/>
      <dgm:spPr/>
    </dgm:pt>
    <dgm:pt modelId="{B5F305CE-57D3-485C-B354-BAAA55A7EDE0}" type="pres">
      <dgm:prSet presAssocID="{521C2C56-15C7-4CB3-83D7-E5CD71EE63AB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009BF-3CFA-43F4-BDE6-EB4DE65C6397}" type="pres">
      <dgm:prSet presAssocID="{521C2C56-15C7-4CB3-83D7-E5CD71EE63AB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1B6F34-FD53-4504-ADA6-74D21FF317C5}" type="pres">
      <dgm:prSet presAssocID="{55C0C89F-F912-47AC-A83F-BAEA751D1B19}" presName="sp" presStyleCnt="0"/>
      <dgm:spPr/>
    </dgm:pt>
    <dgm:pt modelId="{062ED767-AE07-44E9-9E96-73DE991A8154}" type="pres">
      <dgm:prSet presAssocID="{A28D7EB2-D108-4202-97D3-5BF29BE6E41F}" presName="composite" presStyleCnt="0"/>
      <dgm:spPr/>
    </dgm:pt>
    <dgm:pt modelId="{9B137EAE-AE26-4E54-BE68-398E6DF9EE7B}" type="pres">
      <dgm:prSet presAssocID="{A28D7EB2-D108-4202-97D3-5BF29BE6E41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F1939-8806-4C69-8895-A67BD91C8E99}" type="pres">
      <dgm:prSet presAssocID="{A28D7EB2-D108-4202-97D3-5BF29BE6E41F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611EC4-56AA-436F-83B9-0B952C572DD7}" srcId="{E3DE46DF-54E2-4D0E-BA4F-97A98388E8AE}" destId="{A28D7EB2-D108-4202-97D3-5BF29BE6E41F}" srcOrd="1" destOrd="0" parTransId="{3E513B66-236D-4C27-BD19-9058225B1E83}" sibTransId="{31EE5AA7-5E1C-44F8-8843-826B7AC67AD1}"/>
    <dgm:cxn modelId="{58EE57D7-185D-4FCA-BA06-190D3A83EB65}" type="presOf" srcId="{E3DE46DF-54E2-4D0E-BA4F-97A98388E8AE}" destId="{E76EFFC6-9481-4B69-BEAE-D550A5FD8312}" srcOrd="0" destOrd="0" presId="urn:microsoft.com/office/officeart/2005/8/layout/chevron2"/>
    <dgm:cxn modelId="{8F3BBD6B-92F6-4A01-8E36-CA03942B6479}" type="presOf" srcId="{521C2C56-15C7-4CB3-83D7-E5CD71EE63AB}" destId="{B5F305CE-57D3-485C-B354-BAAA55A7EDE0}" srcOrd="0" destOrd="0" presId="urn:microsoft.com/office/officeart/2005/8/layout/chevron2"/>
    <dgm:cxn modelId="{F814C04B-E2B1-49ED-8314-27CF1132C490}" srcId="{E3DE46DF-54E2-4D0E-BA4F-97A98388E8AE}" destId="{521C2C56-15C7-4CB3-83D7-E5CD71EE63AB}" srcOrd="0" destOrd="0" parTransId="{35BA0EDE-38B3-4661-952C-3B7F75BC6EE3}" sibTransId="{55C0C89F-F912-47AC-A83F-BAEA751D1B19}"/>
    <dgm:cxn modelId="{DADC46C4-DA17-4E12-8014-E128BE75DFF7}" type="presOf" srcId="{A28D7EB2-D108-4202-97D3-5BF29BE6E41F}" destId="{9B137EAE-AE26-4E54-BE68-398E6DF9EE7B}" srcOrd="0" destOrd="0" presId="urn:microsoft.com/office/officeart/2005/8/layout/chevron2"/>
    <dgm:cxn modelId="{9C2BFC2A-70A0-47A3-8F43-FD34C706B6FF}" type="presOf" srcId="{8125122B-67F9-4DCA-B008-1BD3E185AB4D}" destId="{F2FF1939-8806-4C69-8895-A67BD91C8E99}" srcOrd="0" destOrd="0" presId="urn:microsoft.com/office/officeart/2005/8/layout/chevron2"/>
    <dgm:cxn modelId="{EE6B5CC4-C0EB-440C-846A-5DBD51943826}" srcId="{A28D7EB2-D108-4202-97D3-5BF29BE6E41F}" destId="{8125122B-67F9-4DCA-B008-1BD3E185AB4D}" srcOrd="0" destOrd="0" parTransId="{B3F2328C-08F9-4EEA-AEC3-84E5B0D74AF4}" sibTransId="{C6FB4F98-0ABD-4BF0-8EFC-FB3A88A1EA51}"/>
    <dgm:cxn modelId="{69639817-62EB-4B92-A2B9-1A6859C16F58}" srcId="{521C2C56-15C7-4CB3-83D7-E5CD71EE63AB}" destId="{6D6E6E0C-2C54-49E0-BF74-77BB59266E1A}" srcOrd="0" destOrd="0" parTransId="{6364F035-6CD8-45B6-95AF-0E9DD4B7BCC6}" sibTransId="{EFBE38F5-CA92-4836-8337-137A92AA3119}"/>
    <dgm:cxn modelId="{5427E5D3-953B-428D-B68C-E83E820C0E91}" type="presOf" srcId="{6D6E6E0C-2C54-49E0-BF74-77BB59266E1A}" destId="{1AC009BF-3CFA-43F4-BDE6-EB4DE65C6397}" srcOrd="0" destOrd="0" presId="urn:microsoft.com/office/officeart/2005/8/layout/chevron2"/>
    <dgm:cxn modelId="{627A95AD-7445-4D57-BAB4-8C3CAE03D28A}" type="presParOf" srcId="{E76EFFC6-9481-4B69-BEAE-D550A5FD8312}" destId="{51977216-00A4-4BE8-8393-EA9D05DFBAF2}" srcOrd="0" destOrd="0" presId="urn:microsoft.com/office/officeart/2005/8/layout/chevron2"/>
    <dgm:cxn modelId="{5A5C2EF2-66F8-4A63-8709-CA0FA2966561}" type="presParOf" srcId="{51977216-00A4-4BE8-8393-EA9D05DFBAF2}" destId="{B5F305CE-57D3-485C-B354-BAAA55A7EDE0}" srcOrd="0" destOrd="0" presId="urn:microsoft.com/office/officeart/2005/8/layout/chevron2"/>
    <dgm:cxn modelId="{CC52DF04-38F9-4AAA-BDC1-45ABE39E6358}" type="presParOf" srcId="{51977216-00A4-4BE8-8393-EA9D05DFBAF2}" destId="{1AC009BF-3CFA-43F4-BDE6-EB4DE65C6397}" srcOrd="1" destOrd="0" presId="urn:microsoft.com/office/officeart/2005/8/layout/chevron2"/>
    <dgm:cxn modelId="{FE851402-7C92-421E-8720-49D5F2E9A59C}" type="presParOf" srcId="{E76EFFC6-9481-4B69-BEAE-D550A5FD8312}" destId="{E81B6F34-FD53-4504-ADA6-74D21FF317C5}" srcOrd="1" destOrd="0" presId="urn:microsoft.com/office/officeart/2005/8/layout/chevron2"/>
    <dgm:cxn modelId="{D83A00A1-0687-4877-9A0E-1AC7BEB48C54}" type="presParOf" srcId="{E76EFFC6-9481-4B69-BEAE-D550A5FD8312}" destId="{062ED767-AE07-44E9-9E96-73DE991A8154}" srcOrd="2" destOrd="0" presId="urn:microsoft.com/office/officeart/2005/8/layout/chevron2"/>
    <dgm:cxn modelId="{EC58E631-3A47-439C-B7A4-02423C87C91D}" type="presParOf" srcId="{062ED767-AE07-44E9-9E96-73DE991A8154}" destId="{9B137EAE-AE26-4E54-BE68-398E6DF9EE7B}" srcOrd="0" destOrd="0" presId="urn:microsoft.com/office/officeart/2005/8/layout/chevron2"/>
    <dgm:cxn modelId="{093158BB-D6D7-4C14-8CE7-3C50505FECDE}" type="presParOf" srcId="{062ED767-AE07-44E9-9E96-73DE991A8154}" destId="{F2FF1939-8806-4C69-8895-A67BD91C8E99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C96F78-A721-400E-9183-7D20FC25F74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AB59F39-873F-47B5-AC4E-CCA896F482A2}">
      <dgm:prSet phldrT="[Текст]"/>
      <dgm:spPr/>
      <dgm:t>
        <a:bodyPr/>
        <a:lstStyle/>
        <a:p>
          <a:r>
            <a:rPr lang="uk-UA" dirty="0" smtClean="0"/>
            <a:t>• соціально </a:t>
          </a:r>
          <a:r>
            <a:rPr lang="uk-UA" dirty="0" smtClean="0"/>
            <a:t>орієнтоване, </a:t>
          </a:r>
          <a:r>
            <a:rPr lang="uk-UA" dirty="0" smtClean="0"/>
            <a:t>при якому суспільні відносини виражені найбільш яскраво </a:t>
          </a:r>
          <a:r>
            <a:rPr lang="uk-UA" dirty="0" smtClean="0"/>
            <a:t>(лекція, </a:t>
          </a:r>
          <a:r>
            <a:rPr lang="uk-UA" dirty="0" smtClean="0"/>
            <a:t>доповідь і </a:t>
          </a:r>
          <a:r>
            <a:rPr lang="uk-UA" dirty="0" smtClean="0"/>
            <a:t>т. д.);</a:t>
          </a:r>
          <a:endParaRPr lang="ru-RU" dirty="0"/>
        </a:p>
      </dgm:t>
    </dgm:pt>
    <dgm:pt modelId="{5E5C46E6-2FF0-4912-B843-8E1744239831}" type="parTrans" cxnId="{EB069F11-9C2E-4899-8ACF-6EE7B0E47CCE}">
      <dgm:prSet/>
      <dgm:spPr/>
      <dgm:t>
        <a:bodyPr/>
        <a:lstStyle/>
        <a:p>
          <a:endParaRPr lang="ru-RU"/>
        </a:p>
      </dgm:t>
    </dgm:pt>
    <dgm:pt modelId="{9304F117-B3BC-47EE-A75B-089D1649892E}" type="sibTrans" cxnId="{EB069F11-9C2E-4899-8ACF-6EE7B0E47CCE}">
      <dgm:prSet/>
      <dgm:spPr/>
      <dgm:t>
        <a:bodyPr/>
        <a:lstStyle/>
        <a:p>
          <a:endParaRPr lang="ru-RU"/>
        </a:p>
      </dgm:t>
    </dgm:pt>
    <dgm:pt modelId="{7E161F2C-A62F-4DE3-83C3-CDD6E0062C01}">
      <dgm:prSet phldrT="[Текст]"/>
      <dgm:spPr/>
      <dgm:t>
        <a:bodyPr/>
        <a:lstStyle/>
        <a:p>
          <a:r>
            <a:rPr lang="uk-UA" dirty="0" smtClean="0"/>
            <a:t>• групове предметно орієнтоване </a:t>
          </a:r>
          <a:r>
            <a:rPr lang="uk-UA" dirty="0" smtClean="0"/>
            <a:t>спілкування, </a:t>
          </a:r>
          <a:r>
            <a:rPr lang="uk-UA" dirty="0" smtClean="0"/>
            <a:t>при якому чітко позначені </a:t>
          </a:r>
          <a:r>
            <a:rPr lang="uk-UA" dirty="0" smtClean="0"/>
            <a:t>відносини, </a:t>
          </a:r>
          <a:r>
            <a:rPr lang="uk-UA" dirty="0" smtClean="0"/>
            <a:t>зумовлені спільною діяльністю (</a:t>
          </a:r>
          <a:r>
            <a:rPr lang="uk-UA" dirty="0" smtClean="0"/>
            <a:t>праці, </a:t>
          </a:r>
          <a:r>
            <a:rPr lang="uk-UA" dirty="0" smtClean="0"/>
            <a:t>навчання і </a:t>
          </a:r>
          <a:r>
            <a:rPr lang="uk-UA" dirty="0" smtClean="0"/>
            <a:t>т. </a:t>
          </a:r>
          <a:r>
            <a:rPr lang="uk-UA" dirty="0" smtClean="0"/>
            <a:t>Д</a:t>
          </a:r>
          <a:r>
            <a:rPr lang="uk-UA" dirty="0" smtClean="0"/>
            <a:t>).;</a:t>
          </a:r>
          <a:endParaRPr lang="ru-RU" dirty="0"/>
        </a:p>
      </dgm:t>
    </dgm:pt>
    <dgm:pt modelId="{B9CF2900-6A81-4B12-B6A6-4227B094E95D}" type="parTrans" cxnId="{C4075D86-9ACE-4F79-BD58-55235BBFCEE1}">
      <dgm:prSet/>
      <dgm:spPr/>
      <dgm:t>
        <a:bodyPr/>
        <a:lstStyle/>
        <a:p>
          <a:endParaRPr lang="ru-RU"/>
        </a:p>
      </dgm:t>
    </dgm:pt>
    <dgm:pt modelId="{87C06E9F-43E0-4AAB-9EFD-82A1FD85BEC9}" type="sibTrans" cxnId="{C4075D86-9ACE-4F79-BD58-55235BBFCEE1}">
      <dgm:prSet/>
      <dgm:spPr/>
      <dgm:t>
        <a:bodyPr/>
        <a:lstStyle/>
        <a:p>
          <a:endParaRPr lang="ru-RU"/>
        </a:p>
      </dgm:t>
    </dgm:pt>
    <dgm:pt modelId="{4390C3ED-BE6D-4A29-B25C-8763D3BEEFCA}">
      <dgm:prSet phldrT="[Текст]"/>
      <dgm:spPr/>
      <dgm:t>
        <a:bodyPr/>
        <a:lstStyle/>
        <a:p>
          <a:r>
            <a:rPr lang="uk-UA" dirty="0" err="1" smtClean="0"/>
            <a:t>особистісно</a:t>
          </a:r>
          <a:r>
            <a:rPr lang="uk-UA" dirty="0" smtClean="0"/>
            <a:t> орієнтоване </a:t>
          </a:r>
          <a:r>
            <a:rPr lang="uk-UA" dirty="0" smtClean="0"/>
            <a:t>спілкування, т. д. </a:t>
          </a:r>
          <a:r>
            <a:rPr lang="uk-UA" dirty="0" smtClean="0"/>
            <a:t>Спілкування однієї людини з </a:t>
          </a:r>
          <a:r>
            <a:rPr lang="uk-UA" dirty="0" smtClean="0"/>
            <a:t>іншим.</a:t>
          </a:r>
          <a:endParaRPr lang="ru-RU" dirty="0"/>
        </a:p>
      </dgm:t>
    </dgm:pt>
    <dgm:pt modelId="{E5014F59-BD02-4919-A5A1-9F151C56B621}" type="parTrans" cxnId="{6981E24C-8F3B-435D-8AD5-94F5B115C1F2}">
      <dgm:prSet/>
      <dgm:spPr/>
      <dgm:t>
        <a:bodyPr/>
        <a:lstStyle/>
        <a:p>
          <a:endParaRPr lang="ru-RU"/>
        </a:p>
      </dgm:t>
    </dgm:pt>
    <dgm:pt modelId="{81401564-F88C-4805-BCEE-519FB15D7062}" type="sibTrans" cxnId="{6981E24C-8F3B-435D-8AD5-94F5B115C1F2}">
      <dgm:prSet/>
      <dgm:spPr/>
      <dgm:t>
        <a:bodyPr/>
        <a:lstStyle/>
        <a:p>
          <a:endParaRPr lang="ru-RU"/>
        </a:p>
      </dgm:t>
    </dgm:pt>
    <dgm:pt modelId="{85C4FF06-7E48-4030-9ACA-0AA44B881648}" type="pres">
      <dgm:prSet presAssocID="{81C96F78-A721-400E-9183-7D20FC25F744}" presName="linearFlow" presStyleCnt="0">
        <dgm:presLayoutVars>
          <dgm:dir/>
          <dgm:resizeHandles val="exact"/>
        </dgm:presLayoutVars>
      </dgm:prSet>
      <dgm:spPr/>
    </dgm:pt>
    <dgm:pt modelId="{FC5202BF-A198-40DC-A74F-4699F9812717}" type="pres">
      <dgm:prSet presAssocID="{AAB59F39-873F-47B5-AC4E-CCA896F482A2}" presName="composite" presStyleCnt="0"/>
      <dgm:spPr/>
    </dgm:pt>
    <dgm:pt modelId="{751214F9-A3DF-4762-84AE-4A86DC6D8282}" type="pres">
      <dgm:prSet presAssocID="{AAB59F39-873F-47B5-AC4E-CCA896F482A2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B9CC8F0-93E3-4B3A-8966-D2300A31861E}" type="pres">
      <dgm:prSet presAssocID="{AAB59F39-873F-47B5-AC4E-CCA896F482A2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32CE88-C459-48C1-91E0-BF950BEA6A80}" type="pres">
      <dgm:prSet presAssocID="{9304F117-B3BC-47EE-A75B-089D1649892E}" presName="spacing" presStyleCnt="0"/>
      <dgm:spPr/>
    </dgm:pt>
    <dgm:pt modelId="{39C27AD9-C831-4842-B35D-27666B0AB1B8}" type="pres">
      <dgm:prSet presAssocID="{7E161F2C-A62F-4DE3-83C3-CDD6E0062C01}" presName="composite" presStyleCnt="0"/>
      <dgm:spPr/>
    </dgm:pt>
    <dgm:pt modelId="{85245540-A724-4ABA-A86A-51DC81C0659E}" type="pres">
      <dgm:prSet presAssocID="{7E161F2C-A62F-4DE3-83C3-CDD6E0062C01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47FD4DE-8CE0-46C2-9480-8D1E60BE1A43}" type="pres">
      <dgm:prSet presAssocID="{7E161F2C-A62F-4DE3-83C3-CDD6E0062C0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91DD3-4441-4FEB-A200-641D33700F11}" type="pres">
      <dgm:prSet presAssocID="{87C06E9F-43E0-4AAB-9EFD-82A1FD85BEC9}" presName="spacing" presStyleCnt="0"/>
      <dgm:spPr/>
    </dgm:pt>
    <dgm:pt modelId="{7DE83EDB-3DE5-4A4D-A29E-2EFCE359CBB3}" type="pres">
      <dgm:prSet presAssocID="{4390C3ED-BE6D-4A29-B25C-8763D3BEEFCA}" presName="composite" presStyleCnt="0"/>
      <dgm:spPr/>
    </dgm:pt>
    <dgm:pt modelId="{674911A4-873C-4F76-B15B-DC8969425A5F}" type="pres">
      <dgm:prSet presAssocID="{4390C3ED-BE6D-4A29-B25C-8763D3BEEFCA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941763C-86C4-4CD5-B49E-E5798F6E343C}" type="pres">
      <dgm:prSet presAssocID="{4390C3ED-BE6D-4A29-B25C-8763D3BEEFC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E3DBCA-9C51-4F98-A04A-90D88685DC97}" type="presOf" srcId="{4390C3ED-BE6D-4A29-B25C-8763D3BEEFCA}" destId="{D941763C-86C4-4CD5-B49E-E5798F6E343C}" srcOrd="0" destOrd="0" presId="urn:microsoft.com/office/officeart/2005/8/layout/vList3"/>
    <dgm:cxn modelId="{6981E24C-8F3B-435D-8AD5-94F5B115C1F2}" srcId="{81C96F78-A721-400E-9183-7D20FC25F744}" destId="{4390C3ED-BE6D-4A29-B25C-8763D3BEEFCA}" srcOrd="2" destOrd="0" parTransId="{E5014F59-BD02-4919-A5A1-9F151C56B621}" sibTransId="{81401564-F88C-4805-BCEE-519FB15D7062}"/>
    <dgm:cxn modelId="{EB069F11-9C2E-4899-8ACF-6EE7B0E47CCE}" srcId="{81C96F78-A721-400E-9183-7D20FC25F744}" destId="{AAB59F39-873F-47B5-AC4E-CCA896F482A2}" srcOrd="0" destOrd="0" parTransId="{5E5C46E6-2FF0-4912-B843-8E1744239831}" sibTransId="{9304F117-B3BC-47EE-A75B-089D1649892E}"/>
    <dgm:cxn modelId="{86B21DB7-1F6B-4A3D-A9FE-4E2182C78677}" type="presOf" srcId="{81C96F78-A721-400E-9183-7D20FC25F744}" destId="{85C4FF06-7E48-4030-9ACA-0AA44B881648}" srcOrd="0" destOrd="0" presId="urn:microsoft.com/office/officeart/2005/8/layout/vList3"/>
    <dgm:cxn modelId="{F253C550-9917-4F4B-9B5D-F9A55234A1C1}" type="presOf" srcId="{7E161F2C-A62F-4DE3-83C3-CDD6E0062C01}" destId="{647FD4DE-8CE0-46C2-9480-8D1E60BE1A43}" srcOrd="0" destOrd="0" presId="urn:microsoft.com/office/officeart/2005/8/layout/vList3"/>
    <dgm:cxn modelId="{C4075D86-9ACE-4F79-BD58-55235BBFCEE1}" srcId="{81C96F78-A721-400E-9183-7D20FC25F744}" destId="{7E161F2C-A62F-4DE3-83C3-CDD6E0062C01}" srcOrd="1" destOrd="0" parTransId="{B9CF2900-6A81-4B12-B6A6-4227B094E95D}" sibTransId="{87C06E9F-43E0-4AAB-9EFD-82A1FD85BEC9}"/>
    <dgm:cxn modelId="{B8066940-9F7B-4A9B-882A-0FD72C52C77A}" type="presOf" srcId="{AAB59F39-873F-47B5-AC4E-CCA896F482A2}" destId="{FB9CC8F0-93E3-4B3A-8966-D2300A31861E}" srcOrd="0" destOrd="0" presId="urn:microsoft.com/office/officeart/2005/8/layout/vList3"/>
    <dgm:cxn modelId="{246E25A4-3DF2-437A-B9E5-A30B4BFD3AF7}" type="presParOf" srcId="{85C4FF06-7E48-4030-9ACA-0AA44B881648}" destId="{FC5202BF-A198-40DC-A74F-4699F9812717}" srcOrd="0" destOrd="0" presId="urn:microsoft.com/office/officeart/2005/8/layout/vList3"/>
    <dgm:cxn modelId="{63EF0990-F671-4CC0-8D67-AC7E3B81F47E}" type="presParOf" srcId="{FC5202BF-A198-40DC-A74F-4699F9812717}" destId="{751214F9-A3DF-4762-84AE-4A86DC6D8282}" srcOrd="0" destOrd="0" presId="urn:microsoft.com/office/officeart/2005/8/layout/vList3"/>
    <dgm:cxn modelId="{5E6FFD03-0878-4B06-8B0D-DA82C7A4DCD2}" type="presParOf" srcId="{FC5202BF-A198-40DC-A74F-4699F9812717}" destId="{FB9CC8F0-93E3-4B3A-8966-D2300A31861E}" srcOrd="1" destOrd="0" presId="urn:microsoft.com/office/officeart/2005/8/layout/vList3"/>
    <dgm:cxn modelId="{B52CCE53-9694-40BC-B664-8149115D7D6B}" type="presParOf" srcId="{85C4FF06-7E48-4030-9ACA-0AA44B881648}" destId="{1732CE88-C459-48C1-91E0-BF950BEA6A80}" srcOrd="1" destOrd="0" presId="urn:microsoft.com/office/officeart/2005/8/layout/vList3"/>
    <dgm:cxn modelId="{CBD44977-6B07-4778-BA89-CB4AF3DCB9E0}" type="presParOf" srcId="{85C4FF06-7E48-4030-9ACA-0AA44B881648}" destId="{39C27AD9-C831-4842-B35D-27666B0AB1B8}" srcOrd="2" destOrd="0" presId="urn:microsoft.com/office/officeart/2005/8/layout/vList3"/>
    <dgm:cxn modelId="{047AAE1B-E116-4152-962E-48619F93D920}" type="presParOf" srcId="{39C27AD9-C831-4842-B35D-27666B0AB1B8}" destId="{85245540-A724-4ABA-A86A-51DC81C0659E}" srcOrd="0" destOrd="0" presId="urn:microsoft.com/office/officeart/2005/8/layout/vList3"/>
    <dgm:cxn modelId="{077BF5A0-7C12-475F-9FDF-D75619197A9C}" type="presParOf" srcId="{39C27AD9-C831-4842-B35D-27666B0AB1B8}" destId="{647FD4DE-8CE0-46C2-9480-8D1E60BE1A43}" srcOrd="1" destOrd="0" presId="urn:microsoft.com/office/officeart/2005/8/layout/vList3"/>
    <dgm:cxn modelId="{C4F9880E-C96D-491D-84DE-2F32174D5E04}" type="presParOf" srcId="{85C4FF06-7E48-4030-9ACA-0AA44B881648}" destId="{3AC91DD3-4441-4FEB-A200-641D33700F11}" srcOrd="3" destOrd="0" presId="urn:microsoft.com/office/officeart/2005/8/layout/vList3"/>
    <dgm:cxn modelId="{E4B7566B-AD2A-4A16-8153-7EAD83A2FD67}" type="presParOf" srcId="{85C4FF06-7E48-4030-9ACA-0AA44B881648}" destId="{7DE83EDB-3DE5-4A4D-A29E-2EFCE359CBB3}" srcOrd="4" destOrd="0" presId="urn:microsoft.com/office/officeart/2005/8/layout/vList3"/>
    <dgm:cxn modelId="{8E863A4C-B25C-4AA9-8554-0763350D2708}" type="presParOf" srcId="{7DE83EDB-3DE5-4A4D-A29E-2EFCE359CBB3}" destId="{674911A4-873C-4F76-B15B-DC8969425A5F}" srcOrd="0" destOrd="0" presId="urn:microsoft.com/office/officeart/2005/8/layout/vList3"/>
    <dgm:cxn modelId="{05F8F468-70AD-4DD8-B2BF-29D16E654DCC}" type="presParOf" srcId="{7DE83EDB-3DE5-4A4D-A29E-2EFCE359CBB3}" destId="{D941763C-86C4-4CD5-B49E-E5798F6E343C}" srcOrd="1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B1872B-DE23-43BC-B35E-04D052F8B0D5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4C48194D-297D-42B6-A474-7901E6B92DD6}">
      <dgm:prSet phldrT="[Текст]"/>
      <dgm:spPr/>
      <dgm:t>
        <a:bodyPr/>
        <a:lstStyle/>
        <a:p>
          <a:r>
            <a:rPr lang="uk-UA" dirty="0" smtClean="0"/>
            <a:t>Педагогічне спілкування необхідно розглядати в двох </a:t>
          </a:r>
          <a:r>
            <a:rPr lang="uk-UA" dirty="0" smtClean="0"/>
            <a:t>аспектах:</a:t>
          </a:r>
          <a:endParaRPr lang="ru-RU" dirty="0"/>
        </a:p>
      </dgm:t>
    </dgm:pt>
    <dgm:pt modelId="{1B7169EE-43D7-4917-8BF7-0A60E5C6ACD3}" type="parTrans" cxnId="{8BD82A1C-A56D-43BF-944E-EF41BF581390}">
      <dgm:prSet/>
      <dgm:spPr/>
      <dgm:t>
        <a:bodyPr/>
        <a:lstStyle/>
        <a:p>
          <a:endParaRPr lang="ru-RU"/>
        </a:p>
      </dgm:t>
    </dgm:pt>
    <dgm:pt modelId="{8C025548-8BF1-4B5C-8846-DEF31E7A7C72}" type="sibTrans" cxnId="{8BD82A1C-A56D-43BF-944E-EF41BF581390}">
      <dgm:prSet/>
      <dgm:spPr/>
      <dgm:t>
        <a:bodyPr/>
        <a:lstStyle/>
        <a:p>
          <a:endParaRPr lang="ru-RU"/>
        </a:p>
      </dgm:t>
    </dgm:pt>
    <dgm:pt modelId="{ECBB8CC9-0759-4206-BBA9-98694643D894}">
      <dgm:prSet phldrT="[Текст]"/>
      <dgm:spPr/>
      <dgm:t>
        <a:bodyPr/>
        <a:lstStyle/>
        <a:p>
          <a:r>
            <a:rPr lang="uk-UA" dirty="0" smtClean="0"/>
            <a:t>• як комунікативну діяльність </a:t>
          </a:r>
          <a:r>
            <a:rPr lang="uk-UA" dirty="0" smtClean="0"/>
            <a:t>педагога, </a:t>
          </a:r>
          <a:r>
            <a:rPr lang="uk-UA" dirty="0" smtClean="0"/>
            <a:t>спрямовану на організацію своїх відносин з </a:t>
          </a:r>
          <a:r>
            <a:rPr lang="uk-UA" dirty="0" smtClean="0"/>
            <a:t>учнями;</a:t>
          </a:r>
          <a:endParaRPr lang="ru-RU" dirty="0"/>
        </a:p>
      </dgm:t>
    </dgm:pt>
    <dgm:pt modelId="{FE52D2B4-5098-46AD-8C1A-F5E1E10A35E8}" type="parTrans" cxnId="{2A45033D-C4FA-42DA-B246-EB015F5E5097}">
      <dgm:prSet/>
      <dgm:spPr/>
      <dgm:t>
        <a:bodyPr/>
        <a:lstStyle/>
        <a:p>
          <a:endParaRPr lang="ru-RU"/>
        </a:p>
      </dgm:t>
    </dgm:pt>
    <dgm:pt modelId="{08EE9776-08FE-47EC-8D86-7A2302954C91}" type="sibTrans" cxnId="{2A45033D-C4FA-42DA-B246-EB015F5E5097}">
      <dgm:prSet/>
      <dgm:spPr/>
      <dgm:t>
        <a:bodyPr/>
        <a:lstStyle/>
        <a:p>
          <a:endParaRPr lang="ru-RU"/>
        </a:p>
      </dgm:t>
    </dgm:pt>
    <dgm:pt modelId="{92D2D1B1-1F5C-4B4A-AF12-B3283B352CF8}">
      <dgm:prSet phldrT="[Текст]"/>
      <dgm:spPr/>
      <dgm:t>
        <a:bodyPr/>
        <a:lstStyle/>
        <a:p>
          <a:r>
            <a:rPr lang="uk-UA" dirty="0" smtClean="0"/>
            <a:t>• як управління спілкуванням дітей у шкільному </a:t>
          </a:r>
          <a:r>
            <a:rPr lang="uk-UA" dirty="0" smtClean="0"/>
            <a:t>колективі.</a:t>
          </a:r>
          <a:endParaRPr lang="ru-RU" dirty="0"/>
        </a:p>
      </dgm:t>
    </dgm:pt>
    <dgm:pt modelId="{FA731354-C3F3-4958-B91E-57B0DAECD969}" type="parTrans" cxnId="{4C5C60AB-C73E-46AC-A9E6-5E298BE1311C}">
      <dgm:prSet/>
      <dgm:spPr/>
      <dgm:t>
        <a:bodyPr/>
        <a:lstStyle/>
        <a:p>
          <a:endParaRPr lang="ru-RU"/>
        </a:p>
      </dgm:t>
    </dgm:pt>
    <dgm:pt modelId="{D3BDF9A4-1E8A-402D-9E1E-9322CA3FB5BF}" type="sibTrans" cxnId="{4C5C60AB-C73E-46AC-A9E6-5E298BE1311C}">
      <dgm:prSet/>
      <dgm:spPr/>
      <dgm:t>
        <a:bodyPr/>
        <a:lstStyle/>
        <a:p>
          <a:endParaRPr lang="ru-RU"/>
        </a:p>
      </dgm:t>
    </dgm:pt>
    <dgm:pt modelId="{1D2883D8-2713-4F40-8BCF-7B70B6BB4FDD}" type="pres">
      <dgm:prSet presAssocID="{5CB1872B-DE23-43BC-B35E-04D052F8B0D5}" presName="Name0" presStyleCnt="0">
        <dgm:presLayoutVars>
          <dgm:dir/>
          <dgm:animLvl val="lvl"/>
          <dgm:resizeHandles val="exact"/>
        </dgm:presLayoutVars>
      </dgm:prSet>
      <dgm:spPr/>
    </dgm:pt>
    <dgm:pt modelId="{4622C080-16A1-4819-8596-09BB0E654349}" type="pres">
      <dgm:prSet presAssocID="{4C48194D-297D-42B6-A474-7901E6B92DD6}" presName="Name8" presStyleCnt="0"/>
      <dgm:spPr/>
    </dgm:pt>
    <dgm:pt modelId="{CCD89733-6CF3-4F61-9A50-0707F74FF299}" type="pres">
      <dgm:prSet presAssocID="{4C48194D-297D-42B6-A474-7901E6B92DD6}" presName="level" presStyleLbl="node1" presStyleIdx="0" presStyleCnt="3" custLinFactNeighborX="6944" custLinFactNeighborY="-817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83528-3620-4108-9229-1A1FA6DB5671}" type="pres">
      <dgm:prSet presAssocID="{4C48194D-297D-42B6-A474-7901E6B92D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59082D-A18B-48A4-9942-C1E540A3A1B6}" type="pres">
      <dgm:prSet presAssocID="{ECBB8CC9-0759-4206-BBA9-98694643D894}" presName="Name8" presStyleCnt="0"/>
      <dgm:spPr/>
    </dgm:pt>
    <dgm:pt modelId="{0D97EA14-E594-4BD2-BB36-4EB892C8EB96}" type="pres">
      <dgm:prSet presAssocID="{ECBB8CC9-0759-4206-BBA9-98694643D894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EE089-43A8-4E41-92DD-AF1500848DCA}" type="pres">
      <dgm:prSet presAssocID="{ECBB8CC9-0759-4206-BBA9-98694643D89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D3208-AC67-4174-8BB0-8F1CC6540748}" type="pres">
      <dgm:prSet presAssocID="{92D2D1B1-1F5C-4B4A-AF12-B3283B352CF8}" presName="Name8" presStyleCnt="0"/>
      <dgm:spPr/>
    </dgm:pt>
    <dgm:pt modelId="{4E814FD8-B205-4430-B5FE-8A5B0EDC3711}" type="pres">
      <dgm:prSet presAssocID="{92D2D1B1-1F5C-4B4A-AF12-B3283B352CF8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59DD6F-AD17-4686-8950-2FC6D703359B}" type="pres">
      <dgm:prSet presAssocID="{92D2D1B1-1F5C-4B4A-AF12-B3283B352C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1F0904-0CF2-45E6-A1BC-21748B098725}" type="presOf" srcId="{92D2D1B1-1F5C-4B4A-AF12-B3283B352CF8}" destId="{4E814FD8-B205-4430-B5FE-8A5B0EDC3711}" srcOrd="0" destOrd="0" presId="urn:microsoft.com/office/officeart/2005/8/layout/pyramid3"/>
    <dgm:cxn modelId="{4C5C60AB-C73E-46AC-A9E6-5E298BE1311C}" srcId="{5CB1872B-DE23-43BC-B35E-04D052F8B0D5}" destId="{92D2D1B1-1F5C-4B4A-AF12-B3283B352CF8}" srcOrd="2" destOrd="0" parTransId="{FA731354-C3F3-4958-B91E-57B0DAECD969}" sibTransId="{D3BDF9A4-1E8A-402D-9E1E-9322CA3FB5BF}"/>
    <dgm:cxn modelId="{4DE288B1-2B4F-421D-9959-F2C48AE6A82E}" type="presOf" srcId="{4C48194D-297D-42B6-A474-7901E6B92DD6}" destId="{B6A83528-3620-4108-9229-1A1FA6DB5671}" srcOrd="1" destOrd="0" presId="urn:microsoft.com/office/officeart/2005/8/layout/pyramid3"/>
    <dgm:cxn modelId="{2A45033D-C4FA-42DA-B246-EB015F5E5097}" srcId="{5CB1872B-DE23-43BC-B35E-04D052F8B0D5}" destId="{ECBB8CC9-0759-4206-BBA9-98694643D894}" srcOrd="1" destOrd="0" parTransId="{FE52D2B4-5098-46AD-8C1A-F5E1E10A35E8}" sibTransId="{08EE9776-08FE-47EC-8D86-7A2302954C91}"/>
    <dgm:cxn modelId="{8BD82A1C-A56D-43BF-944E-EF41BF581390}" srcId="{5CB1872B-DE23-43BC-B35E-04D052F8B0D5}" destId="{4C48194D-297D-42B6-A474-7901E6B92DD6}" srcOrd="0" destOrd="0" parTransId="{1B7169EE-43D7-4917-8BF7-0A60E5C6ACD3}" sibTransId="{8C025548-8BF1-4B5C-8846-DEF31E7A7C72}"/>
    <dgm:cxn modelId="{8101893F-F2CB-4001-996C-F584128CEC28}" type="presOf" srcId="{5CB1872B-DE23-43BC-B35E-04D052F8B0D5}" destId="{1D2883D8-2713-4F40-8BCF-7B70B6BB4FDD}" srcOrd="0" destOrd="0" presId="urn:microsoft.com/office/officeart/2005/8/layout/pyramid3"/>
    <dgm:cxn modelId="{CD06B541-2CFE-4E1D-8FAB-53B6CCEF095A}" type="presOf" srcId="{92D2D1B1-1F5C-4B4A-AF12-B3283B352CF8}" destId="{6C59DD6F-AD17-4686-8950-2FC6D703359B}" srcOrd="1" destOrd="0" presId="urn:microsoft.com/office/officeart/2005/8/layout/pyramid3"/>
    <dgm:cxn modelId="{54DB1452-B26B-46AB-B043-F373D8694471}" type="presOf" srcId="{4C48194D-297D-42B6-A474-7901E6B92DD6}" destId="{CCD89733-6CF3-4F61-9A50-0707F74FF299}" srcOrd="0" destOrd="0" presId="urn:microsoft.com/office/officeart/2005/8/layout/pyramid3"/>
    <dgm:cxn modelId="{BA8ADBB6-D675-4B26-8D30-65C46521BFD5}" type="presOf" srcId="{ECBB8CC9-0759-4206-BBA9-98694643D894}" destId="{0D97EA14-E594-4BD2-BB36-4EB892C8EB96}" srcOrd="0" destOrd="0" presId="urn:microsoft.com/office/officeart/2005/8/layout/pyramid3"/>
    <dgm:cxn modelId="{1AE43A3B-6F28-42E9-AD94-605142553CBC}" type="presOf" srcId="{ECBB8CC9-0759-4206-BBA9-98694643D894}" destId="{1C3EE089-43A8-4E41-92DD-AF1500848DCA}" srcOrd="1" destOrd="0" presId="urn:microsoft.com/office/officeart/2005/8/layout/pyramid3"/>
    <dgm:cxn modelId="{D9A10962-8B99-4899-A981-AE8628FB91B9}" type="presParOf" srcId="{1D2883D8-2713-4F40-8BCF-7B70B6BB4FDD}" destId="{4622C080-16A1-4819-8596-09BB0E654349}" srcOrd="0" destOrd="0" presId="urn:microsoft.com/office/officeart/2005/8/layout/pyramid3"/>
    <dgm:cxn modelId="{8E3CCF9A-AC86-4350-8443-936249471DEE}" type="presParOf" srcId="{4622C080-16A1-4819-8596-09BB0E654349}" destId="{CCD89733-6CF3-4F61-9A50-0707F74FF299}" srcOrd="0" destOrd="0" presId="urn:microsoft.com/office/officeart/2005/8/layout/pyramid3"/>
    <dgm:cxn modelId="{39062D1D-3905-46E3-9A85-1C659503368A}" type="presParOf" srcId="{4622C080-16A1-4819-8596-09BB0E654349}" destId="{B6A83528-3620-4108-9229-1A1FA6DB5671}" srcOrd="1" destOrd="0" presId="urn:microsoft.com/office/officeart/2005/8/layout/pyramid3"/>
    <dgm:cxn modelId="{0BE292CA-3BC5-4747-8133-5442B07ED56A}" type="presParOf" srcId="{1D2883D8-2713-4F40-8BCF-7B70B6BB4FDD}" destId="{8959082D-A18B-48A4-9942-C1E540A3A1B6}" srcOrd="1" destOrd="0" presId="urn:microsoft.com/office/officeart/2005/8/layout/pyramid3"/>
    <dgm:cxn modelId="{F23E17EC-1EAB-47B2-9C47-02D6F88B9E21}" type="presParOf" srcId="{8959082D-A18B-48A4-9942-C1E540A3A1B6}" destId="{0D97EA14-E594-4BD2-BB36-4EB892C8EB96}" srcOrd="0" destOrd="0" presId="urn:microsoft.com/office/officeart/2005/8/layout/pyramid3"/>
    <dgm:cxn modelId="{4CEE3FED-9413-44F8-8C9B-31FCA85BF742}" type="presParOf" srcId="{8959082D-A18B-48A4-9942-C1E540A3A1B6}" destId="{1C3EE089-43A8-4E41-92DD-AF1500848DCA}" srcOrd="1" destOrd="0" presId="urn:microsoft.com/office/officeart/2005/8/layout/pyramid3"/>
    <dgm:cxn modelId="{5D69136A-C316-424A-9624-DD7789A28CB5}" type="presParOf" srcId="{1D2883D8-2713-4F40-8BCF-7B70B6BB4FDD}" destId="{F4AD3208-AC67-4174-8BB0-8F1CC6540748}" srcOrd="2" destOrd="0" presId="urn:microsoft.com/office/officeart/2005/8/layout/pyramid3"/>
    <dgm:cxn modelId="{AC19880B-0891-413B-A59D-5934ACB9CD1A}" type="presParOf" srcId="{F4AD3208-AC67-4174-8BB0-8F1CC6540748}" destId="{4E814FD8-B205-4430-B5FE-8A5B0EDC3711}" srcOrd="0" destOrd="0" presId="urn:microsoft.com/office/officeart/2005/8/layout/pyramid3"/>
    <dgm:cxn modelId="{EBE6A0C0-20F2-45A7-B6D6-3D64366D533A}" type="presParOf" srcId="{F4AD3208-AC67-4174-8BB0-8F1CC6540748}" destId="{6C59DD6F-AD17-4686-8950-2FC6D703359B}" srcOrd="1" destOrd="0" presId="urn:microsoft.com/office/officeart/2005/8/layout/pyramid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4A0B9F-0163-4941-AB01-0B763D695EC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DAD1C9-72D2-4C83-A793-A7D95B74435F}">
      <dgm:prSet phldrT="[Текст]"/>
      <dgm:spPr/>
      <dgm:t>
        <a:bodyPr/>
        <a:lstStyle/>
        <a:p>
          <a:r>
            <a:rPr lang="uk-UA" dirty="0" smtClean="0"/>
            <a:t>• демократичний - члени колективу беруть участь в обговоренні завдань, що стоять перед колективом, рішення приймаються спільно;</a:t>
          </a:r>
          <a:endParaRPr lang="ru-RU" dirty="0"/>
        </a:p>
      </dgm:t>
    </dgm:pt>
    <dgm:pt modelId="{3273A04E-DC51-40CE-BC55-0DDC76545905}" type="parTrans" cxnId="{CA5E4B3D-7900-4B13-82BF-8EB9E27071E8}">
      <dgm:prSet/>
      <dgm:spPr/>
      <dgm:t>
        <a:bodyPr/>
        <a:lstStyle/>
        <a:p>
          <a:endParaRPr lang="ru-RU"/>
        </a:p>
      </dgm:t>
    </dgm:pt>
    <dgm:pt modelId="{AC2B820D-4E0D-4F71-A1DB-0762A8FAC0D4}" type="sibTrans" cxnId="{CA5E4B3D-7900-4B13-82BF-8EB9E27071E8}">
      <dgm:prSet/>
      <dgm:spPr/>
      <dgm:t>
        <a:bodyPr/>
        <a:lstStyle/>
        <a:p>
          <a:endParaRPr lang="ru-RU"/>
        </a:p>
      </dgm:t>
    </dgm:pt>
    <dgm:pt modelId="{B5D177ED-7928-4BCC-AE55-8B5959E20347}">
      <dgm:prSet phldrT="[Текст]"/>
      <dgm:spPr/>
      <dgm:t>
        <a:bodyPr/>
        <a:lstStyle/>
        <a:p>
          <a:r>
            <a:rPr lang="uk-UA" dirty="0" smtClean="0"/>
            <a:t>• авторитарний - у відносинах керівника з підлеглими переважає строгість, жорсткі методи керівництва, підлеглі виступають лише в ролі виконавців, які не беруть участі в прийнятті рішень;</a:t>
          </a:r>
          <a:endParaRPr lang="ru-RU" dirty="0"/>
        </a:p>
      </dgm:t>
    </dgm:pt>
    <dgm:pt modelId="{0033AD72-D0C7-4752-A157-3395C98F0E8B}" type="parTrans" cxnId="{F787FEF8-0AA7-4663-B6A3-FEC2B2496F01}">
      <dgm:prSet/>
      <dgm:spPr/>
      <dgm:t>
        <a:bodyPr/>
        <a:lstStyle/>
        <a:p>
          <a:endParaRPr lang="ru-RU"/>
        </a:p>
      </dgm:t>
    </dgm:pt>
    <dgm:pt modelId="{DA4C705C-FEF7-4128-ADA1-1BBE25BCFCF8}" type="sibTrans" cxnId="{F787FEF8-0AA7-4663-B6A3-FEC2B2496F01}">
      <dgm:prSet/>
      <dgm:spPr/>
      <dgm:t>
        <a:bodyPr/>
        <a:lstStyle/>
        <a:p>
          <a:endParaRPr lang="ru-RU"/>
        </a:p>
      </dgm:t>
    </dgm:pt>
    <dgm:pt modelId="{EE170FB7-9E4C-4D68-A0F3-E4823968C16E}">
      <dgm:prSet phldrT="[Текст]"/>
      <dgm:spPr/>
      <dgm:t>
        <a:bodyPr/>
        <a:lstStyle/>
        <a:p>
          <a:r>
            <a:rPr lang="uk-UA" dirty="0" smtClean="0"/>
            <a:t>• ліберальний - керівник обмежується переконанням, умовлянням, при цьому відсутня єдина лінія і належна вимогливість. Кожен в роботі наданий сам собі.</a:t>
          </a:r>
          <a:endParaRPr lang="ru-RU" dirty="0"/>
        </a:p>
      </dgm:t>
    </dgm:pt>
    <dgm:pt modelId="{D5B4A236-D366-435B-A7A6-59FC4171C47F}" type="parTrans" cxnId="{40BE313E-B320-48A0-B0C2-7CF807DDD573}">
      <dgm:prSet/>
      <dgm:spPr/>
      <dgm:t>
        <a:bodyPr/>
        <a:lstStyle/>
        <a:p>
          <a:endParaRPr lang="ru-RU"/>
        </a:p>
      </dgm:t>
    </dgm:pt>
    <dgm:pt modelId="{AEC346C1-C313-49F1-859D-37D70FD9ABBA}" type="sibTrans" cxnId="{40BE313E-B320-48A0-B0C2-7CF807DDD573}">
      <dgm:prSet/>
      <dgm:spPr/>
      <dgm:t>
        <a:bodyPr/>
        <a:lstStyle/>
        <a:p>
          <a:endParaRPr lang="ru-RU"/>
        </a:p>
      </dgm:t>
    </dgm:pt>
    <dgm:pt modelId="{1392FB82-3291-4E3E-902B-6C93D566E701}" type="pres">
      <dgm:prSet presAssocID="{E94A0B9F-0163-4941-AB01-0B763D695E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658E60C-C3A1-4BA6-89A6-B8706F43BF6B}" type="pres">
      <dgm:prSet presAssocID="{E94A0B9F-0163-4941-AB01-0B763D695EC8}" presName="dummyMaxCanvas" presStyleCnt="0">
        <dgm:presLayoutVars/>
      </dgm:prSet>
      <dgm:spPr/>
    </dgm:pt>
    <dgm:pt modelId="{E0A536D6-8B1B-49B4-801E-657E9C684E67}" type="pres">
      <dgm:prSet presAssocID="{E94A0B9F-0163-4941-AB01-0B763D695EC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9BA53-8645-4418-B44B-7E546237DF15}" type="pres">
      <dgm:prSet presAssocID="{E94A0B9F-0163-4941-AB01-0B763D695EC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67281-BB98-4F69-9F3F-F387EF4359F7}" type="pres">
      <dgm:prSet presAssocID="{E94A0B9F-0163-4941-AB01-0B763D695EC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E0110-0016-4238-BA96-F3BC4AE0ABF7}" type="pres">
      <dgm:prSet presAssocID="{E94A0B9F-0163-4941-AB01-0B763D695EC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0393BE7-C973-4A8B-AFC6-6FB8C42EE5C5}" type="pres">
      <dgm:prSet presAssocID="{E94A0B9F-0163-4941-AB01-0B763D695EC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CDDF296-1AA9-4333-8DF7-9D4664470F77}" type="pres">
      <dgm:prSet presAssocID="{E94A0B9F-0163-4941-AB01-0B763D695EC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1EB6C-B7C1-4F64-ACE1-1E78548FFC20}" type="pres">
      <dgm:prSet presAssocID="{E94A0B9F-0163-4941-AB01-0B763D695EC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2B9AC-2895-4A9E-B1EF-1A7E9B016AA9}" type="pres">
      <dgm:prSet presAssocID="{E94A0B9F-0163-4941-AB01-0B763D695EC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070381-CBCD-41B1-B1EE-4304C6E29BD7}" type="presOf" srcId="{AC2B820D-4E0D-4F71-A1DB-0762A8FAC0D4}" destId="{8D2E0110-0016-4238-BA96-F3BC4AE0ABF7}" srcOrd="0" destOrd="0" presId="urn:microsoft.com/office/officeart/2005/8/layout/vProcess5"/>
    <dgm:cxn modelId="{F65AB174-53EE-4F37-8AB6-267E82B4E726}" type="presOf" srcId="{61DAD1C9-72D2-4C83-A793-A7D95B74435F}" destId="{E0A536D6-8B1B-49B4-801E-657E9C684E67}" srcOrd="0" destOrd="0" presId="urn:microsoft.com/office/officeart/2005/8/layout/vProcess5"/>
    <dgm:cxn modelId="{8D7F2717-CC7C-4B3C-BF61-86DBA4EEB8EA}" type="presOf" srcId="{DA4C705C-FEF7-4128-ADA1-1BBE25BCFCF8}" destId="{90393BE7-C973-4A8B-AFC6-6FB8C42EE5C5}" srcOrd="0" destOrd="0" presId="urn:microsoft.com/office/officeart/2005/8/layout/vProcess5"/>
    <dgm:cxn modelId="{CA5E4B3D-7900-4B13-82BF-8EB9E27071E8}" srcId="{E94A0B9F-0163-4941-AB01-0B763D695EC8}" destId="{61DAD1C9-72D2-4C83-A793-A7D95B74435F}" srcOrd="0" destOrd="0" parTransId="{3273A04E-DC51-40CE-BC55-0DDC76545905}" sibTransId="{AC2B820D-4E0D-4F71-A1DB-0762A8FAC0D4}"/>
    <dgm:cxn modelId="{521212E2-DA2D-4642-AB47-845F7471A136}" type="presOf" srcId="{EE170FB7-9E4C-4D68-A0F3-E4823968C16E}" destId="{E172B9AC-2895-4A9E-B1EF-1A7E9B016AA9}" srcOrd="1" destOrd="0" presId="urn:microsoft.com/office/officeart/2005/8/layout/vProcess5"/>
    <dgm:cxn modelId="{40BE313E-B320-48A0-B0C2-7CF807DDD573}" srcId="{E94A0B9F-0163-4941-AB01-0B763D695EC8}" destId="{EE170FB7-9E4C-4D68-A0F3-E4823968C16E}" srcOrd="2" destOrd="0" parTransId="{D5B4A236-D366-435B-A7A6-59FC4171C47F}" sibTransId="{AEC346C1-C313-49F1-859D-37D70FD9ABBA}"/>
    <dgm:cxn modelId="{1056D480-3FCB-455F-937B-FC040B8C14AE}" type="presOf" srcId="{EE170FB7-9E4C-4D68-A0F3-E4823968C16E}" destId="{38267281-BB98-4F69-9F3F-F387EF4359F7}" srcOrd="0" destOrd="0" presId="urn:microsoft.com/office/officeart/2005/8/layout/vProcess5"/>
    <dgm:cxn modelId="{F787FEF8-0AA7-4663-B6A3-FEC2B2496F01}" srcId="{E94A0B9F-0163-4941-AB01-0B763D695EC8}" destId="{B5D177ED-7928-4BCC-AE55-8B5959E20347}" srcOrd="1" destOrd="0" parTransId="{0033AD72-D0C7-4752-A157-3395C98F0E8B}" sibTransId="{DA4C705C-FEF7-4128-ADA1-1BBE25BCFCF8}"/>
    <dgm:cxn modelId="{F921F2E5-DE9B-4C68-B452-7436C8672509}" type="presOf" srcId="{B5D177ED-7928-4BCC-AE55-8B5959E20347}" destId="{0BD1EB6C-B7C1-4F64-ACE1-1E78548FFC20}" srcOrd="1" destOrd="0" presId="urn:microsoft.com/office/officeart/2005/8/layout/vProcess5"/>
    <dgm:cxn modelId="{FAC98044-68FB-4B70-ACCB-4DAE8E835904}" type="presOf" srcId="{61DAD1C9-72D2-4C83-A793-A7D95B74435F}" destId="{4CDDF296-1AA9-4333-8DF7-9D4664470F77}" srcOrd="1" destOrd="0" presId="urn:microsoft.com/office/officeart/2005/8/layout/vProcess5"/>
    <dgm:cxn modelId="{CE290325-48D7-441E-8A30-72F2BC6BB9AF}" type="presOf" srcId="{E94A0B9F-0163-4941-AB01-0B763D695EC8}" destId="{1392FB82-3291-4E3E-902B-6C93D566E701}" srcOrd="0" destOrd="0" presId="urn:microsoft.com/office/officeart/2005/8/layout/vProcess5"/>
    <dgm:cxn modelId="{D9580296-E4F0-4BB1-97C6-645267D119B2}" type="presOf" srcId="{B5D177ED-7928-4BCC-AE55-8B5959E20347}" destId="{DCC9BA53-8645-4418-B44B-7E546237DF15}" srcOrd="0" destOrd="0" presId="urn:microsoft.com/office/officeart/2005/8/layout/vProcess5"/>
    <dgm:cxn modelId="{49E8BC27-FF70-46F0-8ED2-A9667D2E286F}" type="presParOf" srcId="{1392FB82-3291-4E3E-902B-6C93D566E701}" destId="{D658E60C-C3A1-4BA6-89A6-B8706F43BF6B}" srcOrd="0" destOrd="0" presId="urn:microsoft.com/office/officeart/2005/8/layout/vProcess5"/>
    <dgm:cxn modelId="{A5A9D1DD-0B29-4B28-9876-25BA695D9204}" type="presParOf" srcId="{1392FB82-3291-4E3E-902B-6C93D566E701}" destId="{E0A536D6-8B1B-49B4-801E-657E9C684E67}" srcOrd="1" destOrd="0" presId="urn:microsoft.com/office/officeart/2005/8/layout/vProcess5"/>
    <dgm:cxn modelId="{BD824F02-5FA3-4B0F-B751-60B253B1B018}" type="presParOf" srcId="{1392FB82-3291-4E3E-902B-6C93D566E701}" destId="{DCC9BA53-8645-4418-B44B-7E546237DF15}" srcOrd="2" destOrd="0" presId="urn:microsoft.com/office/officeart/2005/8/layout/vProcess5"/>
    <dgm:cxn modelId="{6149933E-24CC-4975-B19D-C44F94ED7347}" type="presParOf" srcId="{1392FB82-3291-4E3E-902B-6C93D566E701}" destId="{38267281-BB98-4F69-9F3F-F387EF4359F7}" srcOrd="3" destOrd="0" presId="urn:microsoft.com/office/officeart/2005/8/layout/vProcess5"/>
    <dgm:cxn modelId="{793C3597-D677-48F6-9E84-B5175365B8C6}" type="presParOf" srcId="{1392FB82-3291-4E3E-902B-6C93D566E701}" destId="{8D2E0110-0016-4238-BA96-F3BC4AE0ABF7}" srcOrd="4" destOrd="0" presId="urn:microsoft.com/office/officeart/2005/8/layout/vProcess5"/>
    <dgm:cxn modelId="{E85EC69C-50B4-4126-820B-4512C8081828}" type="presParOf" srcId="{1392FB82-3291-4E3E-902B-6C93D566E701}" destId="{90393BE7-C973-4A8B-AFC6-6FB8C42EE5C5}" srcOrd="5" destOrd="0" presId="urn:microsoft.com/office/officeart/2005/8/layout/vProcess5"/>
    <dgm:cxn modelId="{3B280110-DAF2-49D4-A8A2-F19067A40B83}" type="presParOf" srcId="{1392FB82-3291-4E3E-902B-6C93D566E701}" destId="{4CDDF296-1AA9-4333-8DF7-9D4664470F77}" srcOrd="6" destOrd="0" presId="urn:microsoft.com/office/officeart/2005/8/layout/vProcess5"/>
    <dgm:cxn modelId="{959A3AEB-C768-4CE5-A106-60BD9B87DD7D}" type="presParOf" srcId="{1392FB82-3291-4E3E-902B-6C93D566E701}" destId="{0BD1EB6C-B7C1-4F64-ACE1-1E78548FFC20}" srcOrd="7" destOrd="0" presId="urn:microsoft.com/office/officeart/2005/8/layout/vProcess5"/>
    <dgm:cxn modelId="{75232785-83E4-40F7-9D2D-A9D52D0C7580}" type="presParOf" srcId="{1392FB82-3291-4E3E-902B-6C93D566E701}" destId="{E172B9AC-2895-4A9E-B1EF-1A7E9B016AA9}" srcOrd="8" destOrd="0" presId="urn:microsoft.com/office/officeart/2005/8/layout/vProcess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C68F9BB-EF14-4D84-81EB-31357778FE99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DD3A37-5072-4B48-911A-9909674152D1}">
      <dgm:prSet phldrT="[Текст]"/>
      <dgm:spPr/>
      <dgm:t>
        <a:bodyPr/>
        <a:lstStyle/>
        <a:p>
          <a:r>
            <a:rPr lang="uk-UA" dirty="0" smtClean="0"/>
            <a:t>• індивідуальний стиль спілкування </a:t>
          </a:r>
          <a:r>
            <a:rPr lang="uk-UA" dirty="0" smtClean="0"/>
            <a:t>педагога;</a:t>
          </a:r>
          <a:endParaRPr lang="ru-RU" dirty="0"/>
        </a:p>
      </dgm:t>
    </dgm:pt>
    <dgm:pt modelId="{32FF834D-6E9D-4F05-8F0D-CBACBC1C6865}" type="parTrans" cxnId="{7EDD5336-C331-4B38-B56F-84D651DB1E5D}">
      <dgm:prSet/>
      <dgm:spPr/>
      <dgm:t>
        <a:bodyPr/>
        <a:lstStyle/>
        <a:p>
          <a:endParaRPr lang="ru-RU"/>
        </a:p>
      </dgm:t>
    </dgm:pt>
    <dgm:pt modelId="{3494201B-804E-405B-852E-F0CCE8521F15}" type="sibTrans" cxnId="{7EDD5336-C331-4B38-B56F-84D651DB1E5D}">
      <dgm:prSet/>
      <dgm:spPr/>
      <dgm:t>
        <a:bodyPr/>
        <a:lstStyle/>
        <a:p>
          <a:endParaRPr lang="ru-RU"/>
        </a:p>
      </dgm:t>
    </dgm:pt>
    <dgm:pt modelId="{CC4FB556-9A68-43A6-8AC6-E6C04001E57E}">
      <dgm:prSet phldrT="[Текст]"/>
      <dgm:spPr/>
      <dgm:t>
        <a:bodyPr/>
        <a:lstStyle/>
        <a:p>
          <a:r>
            <a:rPr lang="uk-UA" dirty="0" smtClean="0"/>
            <a:t>• установка викладача на окремих </a:t>
          </a:r>
          <a:r>
            <a:rPr lang="uk-UA" dirty="0" smtClean="0"/>
            <a:t>учнів;</a:t>
          </a:r>
          <a:endParaRPr lang="ru-RU" dirty="0"/>
        </a:p>
      </dgm:t>
    </dgm:pt>
    <dgm:pt modelId="{7FD2F25D-1B0E-4376-B6BA-3AB07483E7C6}" type="parTrans" cxnId="{82D26C5A-2474-4A4C-A396-72326DB31F23}">
      <dgm:prSet/>
      <dgm:spPr/>
      <dgm:t>
        <a:bodyPr/>
        <a:lstStyle/>
        <a:p>
          <a:endParaRPr lang="ru-RU"/>
        </a:p>
      </dgm:t>
    </dgm:pt>
    <dgm:pt modelId="{A747C1C5-95CD-46E5-AF90-7C16559E55FC}" type="sibTrans" cxnId="{82D26C5A-2474-4A4C-A396-72326DB31F23}">
      <dgm:prSet/>
      <dgm:spPr/>
      <dgm:t>
        <a:bodyPr/>
        <a:lstStyle/>
        <a:p>
          <a:endParaRPr lang="ru-RU"/>
        </a:p>
      </dgm:t>
    </dgm:pt>
    <dgm:pt modelId="{021573D5-8D55-4616-9B6A-3A7E072127DC}">
      <dgm:prSet phldrT="[Текст]"/>
      <dgm:spPr/>
      <dgm:t>
        <a:bodyPr/>
        <a:lstStyle/>
        <a:p>
          <a:r>
            <a:rPr lang="uk-UA" dirty="0" smtClean="0"/>
            <a:t>• облік особистісних особливостей </a:t>
          </a:r>
          <a:r>
            <a:rPr lang="uk-UA" dirty="0" smtClean="0"/>
            <a:t>учнів;</a:t>
          </a:r>
          <a:endParaRPr lang="ru-RU" dirty="0"/>
        </a:p>
      </dgm:t>
    </dgm:pt>
    <dgm:pt modelId="{C17F7A7D-EDF6-4712-86CA-96FF3EA3C2C5}" type="parTrans" cxnId="{12918BEB-FBE2-40A7-89DD-059E01119AD3}">
      <dgm:prSet/>
      <dgm:spPr/>
      <dgm:t>
        <a:bodyPr/>
        <a:lstStyle/>
        <a:p>
          <a:endParaRPr lang="ru-RU"/>
        </a:p>
      </dgm:t>
    </dgm:pt>
    <dgm:pt modelId="{D69D958B-E3A4-4154-93B8-85E11D156BDC}" type="sibTrans" cxnId="{12918BEB-FBE2-40A7-89DD-059E01119AD3}">
      <dgm:prSet/>
      <dgm:spPr/>
      <dgm:t>
        <a:bodyPr/>
        <a:lstStyle/>
        <a:p>
          <a:endParaRPr lang="ru-RU"/>
        </a:p>
      </dgm:t>
    </dgm:pt>
    <dgm:pt modelId="{B2A0C6E2-20C4-44F1-B047-7480A118C901}">
      <dgm:prSet phldrT="[Текст]"/>
      <dgm:spPr/>
      <dgm:t>
        <a:bodyPr/>
        <a:lstStyle/>
        <a:p>
          <a:r>
            <a:rPr lang="uk-UA" dirty="0" smtClean="0"/>
            <a:t>• рівень розвитку </a:t>
          </a:r>
          <a:r>
            <a:rPr lang="uk-UA" dirty="0" smtClean="0"/>
            <a:t>колективу; </a:t>
          </a:r>
          <a:r>
            <a:rPr lang="uk-UA" dirty="0" smtClean="0"/>
            <a:t>наявність умінь професійного </a:t>
          </a:r>
          <a:r>
            <a:rPr lang="uk-UA" dirty="0" smtClean="0"/>
            <a:t>спілкування.</a:t>
          </a:r>
          <a:endParaRPr lang="ru-RU" dirty="0"/>
        </a:p>
      </dgm:t>
    </dgm:pt>
    <dgm:pt modelId="{48B78B9F-9BF8-421D-825A-7B2993E39ED7}" type="parTrans" cxnId="{08CB7EE7-31CE-4D12-AC64-EEE6626EA459}">
      <dgm:prSet/>
      <dgm:spPr/>
      <dgm:t>
        <a:bodyPr/>
        <a:lstStyle/>
        <a:p>
          <a:endParaRPr lang="ru-RU"/>
        </a:p>
      </dgm:t>
    </dgm:pt>
    <dgm:pt modelId="{6C5CB8C5-932C-466B-BDE2-2CFBC41A3B2A}" type="sibTrans" cxnId="{08CB7EE7-31CE-4D12-AC64-EEE6626EA459}">
      <dgm:prSet/>
      <dgm:spPr/>
      <dgm:t>
        <a:bodyPr/>
        <a:lstStyle/>
        <a:p>
          <a:endParaRPr lang="ru-RU"/>
        </a:p>
      </dgm:t>
    </dgm:pt>
    <dgm:pt modelId="{B9FE1E67-D92C-425B-8DF6-F2D8FFDD1926}" type="pres">
      <dgm:prSet presAssocID="{3C68F9BB-EF14-4D84-81EB-31357778FE9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8D37393-8E7C-49AB-921A-7AADA67E2028}" type="pres">
      <dgm:prSet presAssocID="{3C68F9BB-EF14-4D84-81EB-31357778FE99}" presName="diamond" presStyleLbl="bgShp" presStyleIdx="0" presStyleCnt="1"/>
      <dgm:spPr/>
    </dgm:pt>
    <dgm:pt modelId="{D797C824-A354-4B7F-9657-F24D96A56C41}" type="pres">
      <dgm:prSet presAssocID="{3C68F9BB-EF14-4D84-81EB-31357778FE99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FBEA4-65CC-4D25-875A-4033064D3EAB}" type="pres">
      <dgm:prSet presAssocID="{3C68F9BB-EF14-4D84-81EB-31357778FE99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BFA98-ED21-46D5-87F3-44B7E25FEC1F}" type="pres">
      <dgm:prSet presAssocID="{3C68F9BB-EF14-4D84-81EB-31357778FE99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F18393-0597-4CA2-9D62-1EBD4E63BDC3}" type="pres">
      <dgm:prSet presAssocID="{3C68F9BB-EF14-4D84-81EB-31357778FE99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3613DA-A767-4041-B0E8-398AE6A57052}" type="presOf" srcId="{021573D5-8D55-4616-9B6A-3A7E072127DC}" destId="{E43BFA98-ED21-46D5-87F3-44B7E25FEC1F}" srcOrd="0" destOrd="0" presId="urn:microsoft.com/office/officeart/2005/8/layout/matrix3"/>
    <dgm:cxn modelId="{12918BEB-FBE2-40A7-89DD-059E01119AD3}" srcId="{3C68F9BB-EF14-4D84-81EB-31357778FE99}" destId="{021573D5-8D55-4616-9B6A-3A7E072127DC}" srcOrd="2" destOrd="0" parTransId="{C17F7A7D-EDF6-4712-86CA-96FF3EA3C2C5}" sibTransId="{D69D958B-E3A4-4154-93B8-85E11D156BDC}"/>
    <dgm:cxn modelId="{03907B1E-0D84-48AD-AC8F-BEEC6A7E9A2B}" type="presOf" srcId="{2CDD3A37-5072-4B48-911A-9909674152D1}" destId="{D797C824-A354-4B7F-9657-F24D96A56C41}" srcOrd="0" destOrd="0" presId="urn:microsoft.com/office/officeart/2005/8/layout/matrix3"/>
    <dgm:cxn modelId="{08CB7EE7-31CE-4D12-AC64-EEE6626EA459}" srcId="{3C68F9BB-EF14-4D84-81EB-31357778FE99}" destId="{B2A0C6E2-20C4-44F1-B047-7480A118C901}" srcOrd="3" destOrd="0" parTransId="{48B78B9F-9BF8-421D-825A-7B2993E39ED7}" sibTransId="{6C5CB8C5-932C-466B-BDE2-2CFBC41A3B2A}"/>
    <dgm:cxn modelId="{7EDD5336-C331-4B38-B56F-84D651DB1E5D}" srcId="{3C68F9BB-EF14-4D84-81EB-31357778FE99}" destId="{2CDD3A37-5072-4B48-911A-9909674152D1}" srcOrd="0" destOrd="0" parTransId="{32FF834D-6E9D-4F05-8F0D-CBACBC1C6865}" sibTransId="{3494201B-804E-405B-852E-F0CCE8521F15}"/>
    <dgm:cxn modelId="{E016F645-D2BF-4FFE-B383-7E163C493B83}" type="presOf" srcId="{CC4FB556-9A68-43A6-8AC6-E6C04001E57E}" destId="{6A5FBEA4-65CC-4D25-875A-4033064D3EAB}" srcOrd="0" destOrd="0" presId="urn:microsoft.com/office/officeart/2005/8/layout/matrix3"/>
    <dgm:cxn modelId="{5CE4C107-2C68-4176-9BA2-E0DF9DCF8717}" type="presOf" srcId="{B2A0C6E2-20C4-44F1-B047-7480A118C901}" destId="{C3F18393-0597-4CA2-9D62-1EBD4E63BDC3}" srcOrd="0" destOrd="0" presId="urn:microsoft.com/office/officeart/2005/8/layout/matrix3"/>
    <dgm:cxn modelId="{82D26C5A-2474-4A4C-A396-72326DB31F23}" srcId="{3C68F9BB-EF14-4D84-81EB-31357778FE99}" destId="{CC4FB556-9A68-43A6-8AC6-E6C04001E57E}" srcOrd="1" destOrd="0" parTransId="{7FD2F25D-1B0E-4376-B6BA-3AB07483E7C6}" sibTransId="{A747C1C5-95CD-46E5-AF90-7C16559E55FC}"/>
    <dgm:cxn modelId="{A71DF692-01BA-40F6-8409-FC2116552F27}" type="presOf" srcId="{3C68F9BB-EF14-4D84-81EB-31357778FE99}" destId="{B9FE1E67-D92C-425B-8DF6-F2D8FFDD1926}" srcOrd="0" destOrd="0" presId="urn:microsoft.com/office/officeart/2005/8/layout/matrix3"/>
    <dgm:cxn modelId="{D13BD9BE-151A-485A-8D0E-E96292FCEE44}" type="presParOf" srcId="{B9FE1E67-D92C-425B-8DF6-F2D8FFDD1926}" destId="{08D37393-8E7C-49AB-921A-7AADA67E2028}" srcOrd="0" destOrd="0" presId="urn:microsoft.com/office/officeart/2005/8/layout/matrix3"/>
    <dgm:cxn modelId="{8E6AA26B-49FA-43DD-8E65-A03AFCAD4607}" type="presParOf" srcId="{B9FE1E67-D92C-425B-8DF6-F2D8FFDD1926}" destId="{D797C824-A354-4B7F-9657-F24D96A56C41}" srcOrd="1" destOrd="0" presId="urn:microsoft.com/office/officeart/2005/8/layout/matrix3"/>
    <dgm:cxn modelId="{CF35911F-224C-450F-B1EE-A7429879EB97}" type="presParOf" srcId="{B9FE1E67-D92C-425B-8DF6-F2D8FFDD1926}" destId="{6A5FBEA4-65CC-4D25-875A-4033064D3EAB}" srcOrd="2" destOrd="0" presId="urn:microsoft.com/office/officeart/2005/8/layout/matrix3"/>
    <dgm:cxn modelId="{F7BD3783-99AA-4D46-BB1E-DE5AB8DE7F6C}" type="presParOf" srcId="{B9FE1E67-D92C-425B-8DF6-F2D8FFDD1926}" destId="{E43BFA98-ED21-46D5-87F3-44B7E25FEC1F}" srcOrd="3" destOrd="0" presId="urn:microsoft.com/office/officeart/2005/8/layout/matrix3"/>
    <dgm:cxn modelId="{D9717C69-ACA9-4004-932A-D919B7BDE955}" type="presParOf" srcId="{B9FE1E67-D92C-425B-8DF6-F2D8FFDD1926}" destId="{C3F18393-0597-4CA2-9D62-1EBD4E63BDC3}" srcOrd="4" destOrd="0" presId="urn:microsoft.com/office/officeart/2005/8/layout/matrix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FD3A2-F30B-46D6-B933-4D40B2C37AC7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FC40D-C3FC-4046-B000-C79E217E4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FC40D-C3FC-4046-B000-C79E217E44E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uk.wikipedia.org/wiki/%D0%9F%D1%81%D0%B8%D1%85%D0%BE%D0%BB%D0%BE%D0%B3%D1%96%D1%8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A5%D0%B0%D1%80%D0%B0%D0%BA%D1%82%D0%B5%D1%80" TargetMode="External"/><Relationship Id="rId2" Type="http://schemas.openxmlformats.org/officeDocument/2006/relationships/hyperlink" Target="https://uk.wikipedia.org/wiki/%D0%A1%D0%BE%D1%86%D1%96%D0%B0%D0%BB%D1%8C%D0%BD%D0%B0_%D0%B2%D0%B7%D0%B0%D1%94%D0%BC%D0%BE%D0%B4%D1%96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wikipedia.org/wiki/%D0%A1%D0%BF%D1%96%D0%BB%D0%BA%D1%83%D0%B2%D0%B0%D0%BD%D0%BD%D1%8F" TargetMode="External"/><Relationship Id="rId5" Type="http://schemas.openxmlformats.org/officeDocument/2006/relationships/hyperlink" Target="https://uk.wikipedia.org/wiki/%D0%9B%D1%8E%D0%B4%D0%B8" TargetMode="External"/><Relationship Id="rId4" Type="http://schemas.openxmlformats.org/officeDocument/2006/relationships/hyperlink" Target="https://uk.wikipedia.org/wiki/%D0%92%D0%BF%D0%BB%D0%B8%D0%B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Спілкування</a:t>
            </a:r>
            <a:r>
              <a:rPr lang="ru-RU" dirty="0" smtClean="0"/>
              <a:t> </a:t>
            </a:r>
            <a:r>
              <a:rPr lang="ru-RU" dirty="0" smtClean="0"/>
              <a:t>як система </a:t>
            </a:r>
            <a:r>
              <a:rPr lang="ru-RU" dirty="0" err="1" smtClean="0"/>
              <a:t>громадських</a:t>
            </a:r>
            <a:r>
              <a:rPr lang="ru-RU" dirty="0" smtClean="0"/>
              <a:t> </a:t>
            </a:r>
            <a:r>
              <a:rPr lang="ru-RU" dirty="0" err="1" smtClean="0"/>
              <a:t>відносин</a:t>
            </a: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це зв'язок між </a:t>
            </a:r>
            <a:r>
              <a:rPr lang="uk-UA" dirty="0" smtClean="0"/>
              <a:t>людьми, </a:t>
            </a:r>
            <a:r>
              <a:rPr lang="uk-UA" dirty="0" smtClean="0"/>
              <a:t>в результаті якої відбувається вплив однієї людини на </a:t>
            </a:r>
            <a:r>
              <a:rPr lang="uk-UA" dirty="0" smtClean="0"/>
              <a:t>іншу.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4400552" cy="614593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Борис Федорович Ломов</a:t>
            </a:r>
            <a:r>
              <a:rPr lang="ru-RU" dirty="0" smtClean="0"/>
              <a:t> (28 </a:t>
            </a:r>
            <a:r>
              <a:rPr lang="ru-RU" dirty="0" err="1" smtClean="0"/>
              <a:t>січня</a:t>
            </a:r>
            <a:r>
              <a:rPr lang="ru-RU" dirty="0" smtClean="0"/>
              <a:t> 1927, </a:t>
            </a:r>
            <a:r>
              <a:rPr lang="ru-RU" dirty="0" err="1" smtClean="0"/>
              <a:t>Нижній</a:t>
            </a:r>
            <a:r>
              <a:rPr lang="ru-RU" dirty="0" smtClean="0"/>
              <a:t> Новгород - 11 </a:t>
            </a:r>
            <a:r>
              <a:rPr lang="ru-RU" dirty="0" err="1" smtClean="0"/>
              <a:t>липня</a:t>
            </a:r>
            <a:r>
              <a:rPr lang="ru-RU" dirty="0" smtClean="0"/>
              <a:t> 1989, Москва) - </a:t>
            </a:r>
            <a:r>
              <a:rPr lang="ru-RU" dirty="0" err="1" smtClean="0"/>
              <a:t>радянський</a:t>
            </a:r>
            <a:r>
              <a:rPr lang="ru-RU" dirty="0" smtClean="0"/>
              <a:t> </a:t>
            </a:r>
            <a:r>
              <a:rPr lang="ru-RU" dirty="0" smtClean="0">
                <a:hlinkClick r:id="rId2" tooltip="Психологія"/>
              </a:rPr>
              <a:t>психолог</a:t>
            </a:r>
            <a:r>
              <a:rPr lang="ru-RU" dirty="0" smtClean="0"/>
              <a:t>, </a:t>
            </a:r>
            <a:r>
              <a:rPr lang="ru-RU" dirty="0" err="1" smtClean="0"/>
              <a:t>фахівець</a:t>
            </a:r>
            <a:r>
              <a:rPr lang="ru-RU" dirty="0" smtClean="0"/>
              <a:t> в </a:t>
            </a:r>
            <a:r>
              <a:rPr lang="ru-RU" dirty="0" err="1" smtClean="0"/>
              <a:t>області</a:t>
            </a:r>
            <a:r>
              <a:rPr lang="ru-RU" dirty="0" smtClean="0"/>
              <a:t> </a:t>
            </a:r>
            <a:r>
              <a:rPr lang="ru-RU" dirty="0" err="1" smtClean="0"/>
              <a:t>загальної</a:t>
            </a:r>
            <a:r>
              <a:rPr lang="ru-RU" dirty="0" smtClean="0"/>
              <a:t>, </a:t>
            </a:r>
            <a:r>
              <a:rPr lang="ru-RU" dirty="0" err="1" smtClean="0"/>
              <a:t>інженерної</a:t>
            </a:r>
            <a:r>
              <a:rPr lang="ru-RU" dirty="0" smtClean="0"/>
              <a:t> та </a:t>
            </a:r>
            <a:r>
              <a:rPr lang="ru-RU" dirty="0" err="1" smtClean="0"/>
              <a:t>педагогічної</a:t>
            </a:r>
            <a:r>
              <a:rPr lang="ru-RU" dirty="0" smtClean="0"/>
              <a:t> </a:t>
            </a:r>
            <a:r>
              <a:rPr lang="ru-RU" dirty="0" err="1" smtClean="0"/>
              <a:t>психології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психології</a:t>
            </a:r>
            <a:r>
              <a:rPr lang="ru-RU" dirty="0" smtClean="0"/>
              <a:t> </a:t>
            </a:r>
            <a:r>
              <a:rPr lang="ru-RU" dirty="0" err="1" smtClean="0"/>
              <a:t>пізнавальних</a:t>
            </a:r>
            <a:r>
              <a:rPr lang="ru-RU" dirty="0" smtClean="0"/>
              <a:t> </a:t>
            </a:r>
            <a:r>
              <a:rPr lang="ru-RU" dirty="0" err="1" smtClean="0"/>
              <a:t>процесів</a:t>
            </a:r>
            <a:r>
              <a:rPr lang="ru-RU" dirty="0" smtClean="0"/>
              <a:t>. Один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ініціаторів</a:t>
            </a:r>
            <a:r>
              <a:rPr lang="ru-RU" dirty="0" smtClean="0"/>
              <a:t> </a:t>
            </a:r>
            <a:r>
              <a:rPr lang="ru-RU" dirty="0" err="1" smtClean="0"/>
              <a:t>розробки</a:t>
            </a:r>
            <a:r>
              <a:rPr lang="ru-RU" dirty="0" smtClean="0"/>
              <a:t> </a:t>
            </a:r>
            <a:r>
              <a:rPr lang="ru-RU" dirty="0" err="1" smtClean="0"/>
              <a:t>інженерної</a:t>
            </a:r>
            <a:r>
              <a:rPr lang="ru-RU" dirty="0" smtClean="0"/>
              <a:t> </a:t>
            </a:r>
            <a:r>
              <a:rPr lang="ru-RU" dirty="0" err="1" smtClean="0"/>
              <a:t>психології</a:t>
            </a:r>
            <a:r>
              <a:rPr lang="ru-RU" dirty="0" smtClean="0"/>
              <a:t> в СРСР. </a:t>
            </a:r>
            <a:r>
              <a:rPr lang="ru-RU" dirty="0" err="1" smtClean="0"/>
              <a:t>Член-кореспондент</a:t>
            </a:r>
            <a:r>
              <a:rPr lang="ru-RU" dirty="0" smtClean="0"/>
              <a:t> АПН СРСР (1967), </a:t>
            </a:r>
            <a:r>
              <a:rPr lang="ru-RU" dirty="0" err="1" smtClean="0"/>
              <a:t>член-кореспондент</a:t>
            </a:r>
            <a:r>
              <a:rPr lang="ru-RU" dirty="0" smtClean="0"/>
              <a:t> АН СРСР </a:t>
            </a:r>
            <a:r>
              <a:rPr lang="ru-RU" dirty="0" err="1" smtClean="0"/>
              <a:t>з</a:t>
            </a:r>
            <a:r>
              <a:rPr lang="ru-RU" dirty="0" smtClean="0"/>
              <a:t> 23 </a:t>
            </a:r>
            <a:r>
              <a:rPr lang="ru-RU" dirty="0" err="1" smtClean="0"/>
              <a:t>грудня</a:t>
            </a:r>
            <a:r>
              <a:rPr lang="ru-RU" dirty="0" smtClean="0"/>
              <a:t> 1976 по </a:t>
            </a:r>
            <a:r>
              <a:rPr lang="ru-RU" dirty="0" err="1" smtClean="0"/>
              <a:t>Відділенню</a:t>
            </a:r>
            <a:r>
              <a:rPr lang="ru-RU" dirty="0" smtClean="0"/>
              <a:t> </a:t>
            </a:r>
            <a:r>
              <a:rPr lang="ru-RU" dirty="0" err="1" smtClean="0"/>
              <a:t>філософії</a:t>
            </a:r>
            <a:r>
              <a:rPr lang="ru-RU" dirty="0" smtClean="0"/>
              <a:t> та права (</a:t>
            </a:r>
            <a:r>
              <a:rPr lang="ru-RU" dirty="0" err="1" smtClean="0"/>
              <a:t>психологія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6146" name="Picture 2" descr="Борис Фёдорович Ломов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472" y="857232"/>
            <a:ext cx="400052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Кожна особистість виконує безліч </a:t>
            </a:r>
            <a:r>
              <a:rPr lang="uk-UA" dirty="0" smtClean="0"/>
              <a:t>функцій: </a:t>
            </a:r>
            <a:r>
              <a:rPr lang="uk-UA" dirty="0" smtClean="0"/>
              <a:t>службові </a:t>
            </a:r>
            <a:r>
              <a:rPr lang="uk-UA" dirty="0" smtClean="0"/>
              <a:t>(начальник, підлеглий, учень, лікар, </a:t>
            </a:r>
            <a:r>
              <a:rPr lang="uk-UA" dirty="0" smtClean="0"/>
              <a:t>педагог і </a:t>
            </a:r>
            <a:r>
              <a:rPr lang="uk-UA" dirty="0" smtClean="0"/>
              <a:t>т. д.), </a:t>
            </a:r>
            <a:r>
              <a:rPr lang="uk-UA" dirty="0" smtClean="0"/>
              <a:t>Сімейні </a:t>
            </a:r>
            <a:r>
              <a:rPr lang="uk-UA" dirty="0" smtClean="0"/>
              <a:t>(мати, батько, чоловік, дружина, </a:t>
            </a:r>
            <a:r>
              <a:rPr lang="uk-UA" dirty="0" smtClean="0"/>
              <a:t>сестра і </a:t>
            </a:r>
            <a:r>
              <a:rPr lang="uk-UA" dirty="0" smtClean="0"/>
              <a:t>т. д.), </a:t>
            </a:r>
            <a:r>
              <a:rPr lang="uk-UA" dirty="0" smtClean="0"/>
              <a:t>Що і обумовлює різні види </a:t>
            </a:r>
            <a:r>
              <a:rPr lang="uk-UA" dirty="0" smtClean="0"/>
              <a:t>спілкування.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357850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Спілкування, </a:t>
            </a:r>
            <a:r>
              <a:rPr lang="uk-UA" dirty="0" smtClean="0"/>
              <a:t>обумовлене соціальними </a:t>
            </a:r>
            <a:r>
              <a:rPr lang="uk-UA" dirty="0" smtClean="0"/>
              <a:t>функціями, </a:t>
            </a:r>
            <a:r>
              <a:rPr lang="uk-UA" dirty="0" smtClean="0"/>
              <a:t>регламентоване як за </a:t>
            </a:r>
            <a:r>
              <a:rPr lang="uk-UA" dirty="0" smtClean="0"/>
              <a:t>змістом, </a:t>
            </a:r>
            <a:r>
              <a:rPr lang="uk-UA" dirty="0" smtClean="0"/>
              <a:t>так і за </a:t>
            </a:r>
            <a:r>
              <a:rPr lang="uk-UA" dirty="0" smtClean="0"/>
              <a:t>формою, </a:t>
            </a:r>
            <a:r>
              <a:rPr lang="uk-UA" dirty="0" smtClean="0"/>
              <a:t>називається </a:t>
            </a:r>
            <a:r>
              <a:rPr lang="uk-UA" dirty="0" smtClean="0"/>
              <a:t>формальним.</a:t>
            </a:r>
            <a:endParaRPr lang="uk-UA" dirty="0" smtClean="0"/>
          </a:p>
          <a:p>
            <a:r>
              <a:rPr lang="uk-UA" dirty="0" smtClean="0"/>
              <a:t>Неформальне спілкування наповнене суб'єктивним особистісним </a:t>
            </a:r>
            <a:r>
              <a:rPr lang="uk-UA" dirty="0" smtClean="0"/>
              <a:t>змістом, </a:t>
            </a:r>
            <a:r>
              <a:rPr lang="uk-UA" dirty="0" smtClean="0"/>
              <a:t>обумовлене тими особистісними </a:t>
            </a:r>
            <a:r>
              <a:rPr lang="uk-UA" dirty="0" smtClean="0"/>
              <a:t>відносинами, </a:t>
            </a:r>
            <a:r>
              <a:rPr lang="uk-UA" dirty="0" smtClean="0"/>
              <a:t>які встановилися між </a:t>
            </a:r>
            <a:r>
              <a:rPr lang="uk-UA" dirty="0" smtClean="0"/>
              <a:t>партнерами.</a:t>
            </a:r>
            <a:endParaRPr lang="uk-UA" dirty="0" smtClean="0"/>
          </a:p>
          <a:p>
            <a:r>
              <a:rPr lang="uk-UA" dirty="0" smtClean="0"/>
              <a:t>Вищі форми неформального спілкування - любов і </a:t>
            </a:r>
            <a:r>
              <a:rPr lang="uk-UA" dirty="0" smtClean="0"/>
              <a:t>дружба.</a:t>
            </a:r>
            <a:endParaRPr lang="uk-UA" dirty="0" smtClean="0"/>
          </a:p>
          <a:p>
            <a:r>
              <a:rPr lang="uk-UA" dirty="0" smtClean="0"/>
              <a:t>Людині властиво прагнення до неформального </a:t>
            </a:r>
            <a:r>
              <a:rPr lang="uk-UA" dirty="0" smtClean="0"/>
              <a:t>спілкування, </a:t>
            </a:r>
            <a:r>
              <a:rPr lang="uk-UA" dirty="0" smtClean="0"/>
              <a:t>до розкриття внутрішнього складу своєї особистості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Здатність встановлювати неформальне спілкування залежить </a:t>
            </a:r>
            <a:r>
              <a:rPr lang="uk-UA" sz="2400" dirty="0" smtClean="0"/>
              <a:t>від:</a:t>
            </a:r>
            <a:endParaRPr lang="ru-RU" sz="24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71604" y="21431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Залежно від </a:t>
            </a:r>
            <a:r>
              <a:rPr lang="uk-UA" sz="2000" dirty="0" smtClean="0"/>
              <a:t>того, </a:t>
            </a:r>
            <a:r>
              <a:rPr lang="uk-UA" sz="2000" dirty="0" smtClean="0"/>
              <a:t>наскільки яскраво проявляються </a:t>
            </a:r>
            <a:r>
              <a:rPr lang="uk-UA" sz="2000" dirty="0" smtClean="0"/>
              <a:t>відносини, </a:t>
            </a:r>
            <a:r>
              <a:rPr lang="uk-UA" sz="2000" dirty="0" smtClean="0"/>
              <a:t>розрізняють наступні види </a:t>
            </a:r>
            <a:r>
              <a:rPr lang="uk-UA" sz="2000" dirty="0" smtClean="0"/>
              <a:t>спілкування:</a:t>
            </a:r>
            <a:endParaRPr lang="ru-RU" sz="20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32511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Головним засобом спілкування в людському суспільстві є </a:t>
            </a:r>
            <a:r>
              <a:rPr lang="uk-UA" dirty="0" smtClean="0"/>
              <a:t>мова. </a:t>
            </a:r>
            <a:r>
              <a:rPr lang="uk-UA" dirty="0" smtClean="0"/>
              <a:t>Однак поряд з промовою широко використовуються і немовні засоби </a:t>
            </a:r>
            <a:r>
              <a:rPr lang="uk-UA" dirty="0" smtClean="0"/>
              <a:t>(міміка, пантоміма, </a:t>
            </a:r>
            <a:r>
              <a:rPr lang="uk-UA" dirty="0" smtClean="0"/>
              <a:t>жести і </a:t>
            </a:r>
            <a:r>
              <a:rPr lang="uk-UA" dirty="0" smtClean="0"/>
              <a:t>т. Д.). </a:t>
            </a:r>
            <a:r>
              <a:rPr lang="uk-UA" dirty="0" smtClean="0"/>
              <a:t>Як засоби спілкування можуть бути використані знакові системи </a:t>
            </a:r>
            <a:r>
              <a:rPr lang="uk-UA" dirty="0" smtClean="0"/>
              <a:t>(символи математики, </a:t>
            </a:r>
            <a:r>
              <a:rPr lang="uk-UA" dirty="0" smtClean="0"/>
              <a:t>нотний </a:t>
            </a:r>
            <a:r>
              <a:rPr lang="uk-UA" dirty="0" smtClean="0"/>
              <a:t>запис, </a:t>
            </a:r>
            <a:r>
              <a:rPr lang="uk-UA" dirty="0" smtClean="0"/>
              <a:t>азбука Морзе та </a:t>
            </a:r>
            <a:r>
              <a:rPr lang="uk-UA" dirty="0" smtClean="0"/>
              <a:t>ін.)</a:t>
            </a:r>
            <a:r>
              <a:rPr lang="uk-UA" dirty="0" err="1" smtClean="0"/>
              <a:t>.Засоби</a:t>
            </a:r>
            <a:r>
              <a:rPr lang="uk-UA" dirty="0" smtClean="0"/>
              <a:t> </a:t>
            </a:r>
            <a:r>
              <a:rPr lang="uk-UA" dirty="0" smtClean="0"/>
              <a:t>спілкування видозмінюються і удосконалюються разом з розвитком людського </a:t>
            </a:r>
            <a:r>
              <a:rPr lang="uk-UA" dirty="0" smtClean="0"/>
              <a:t>суспільства. </a:t>
            </a:r>
            <a:r>
              <a:rPr lang="uk-UA" dirty="0" smtClean="0"/>
              <a:t>Їх використання залежить від </a:t>
            </a:r>
            <a:r>
              <a:rPr lang="uk-UA" dirty="0" smtClean="0"/>
              <a:t>умов, </a:t>
            </a:r>
            <a:r>
              <a:rPr lang="uk-UA" dirty="0" smtClean="0"/>
              <a:t>в яких здійснюється </a:t>
            </a:r>
            <a:r>
              <a:rPr lang="uk-UA" dirty="0" smtClean="0"/>
              <a:t>діяльність, </a:t>
            </a:r>
            <a:r>
              <a:rPr lang="uk-UA" dirty="0" smtClean="0"/>
              <a:t>від ступеня володіння відповідними </a:t>
            </a:r>
            <a:r>
              <a:rPr lang="uk-UA" dirty="0" smtClean="0"/>
              <a:t>засобами.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 smtClean="0"/>
              <a:t>Передача будь-якої інформації можлива лише за допомогою знаків (знакових систем). У зв'язку з цим розрізняють: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32888"/>
            <a:ext cx="8229600" cy="4325112"/>
          </a:xfrm>
        </p:spPr>
        <p:txBody>
          <a:bodyPr/>
          <a:lstStyle/>
          <a:p>
            <a:r>
              <a:rPr lang="uk-UA" dirty="0" smtClean="0"/>
              <a:t>комунікацію (як знакової системи використовується мова).</a:t>
            </a:r>
          </a:p>
          <a:p>
            <a:r>
              <a:rPr lang="uk-UA" dirty="0" smtClean="0"/>
              <a:t>невербальну (використовуються різні немовні знакові системи - жести, міміка, пантоміма).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Оптико-кінетична система знаків включає: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Паралингвистическими </a:t>
            </a:r>
            <a:r>
              <a:rPr lang="uk-UA" dirty="0" smtClean="0"/>
              <a:t>систему: якість голосу, його діапазон, тональність, простір і час, розміщення  обличчям один до одного;</a:t>
            </a:r>
          </a:p>
          <a:p>
            <a:r>
              <a:rPr lang="uk-UA" dirty="0" smtClean="0"/>
              <a:t>екстралінгвістичні систему:</a:t>
            </a:r>
            <a:r>
              <a:rPr lang="ru-RU" dirty="0" smtClean="0"/>
              <a:t> темп </a:t>
            </a:r>
            <a:r>
              <a:rPr lang="ru-RU" dirty="0" err="1" smtClean="0"/>
              <a:t>мови</a:t>
            </a:r>
            <a:r>
              <a:rPr lang="ru-RU" dirty="0" smtClean="0"/>
              <a:t>, плач, </a:t>
            </a:r>
            <a:r>
              <a:rPr lang="ru-RU" dirty="0" err="1" smtClean="0"/>
              <a:t>сміх</a:t>
            </a:r>
            <a:r>
              <a:rPr lang="ru-RU" dirty="0" smtClean="0"/>
              <a:t>, </a:t>
            </a:r>
            <a:r>
              <a:rPr lang="ru-RU" dirty="0" err="1" smtClean="0"/>
              <a:t>покашлювання</a:t>
            </a:r>
            <a:r>
              <a:rPr lang="ru-RU" dirty="0" smtClean="0"/>
              <a:t>; </a:t>
            </a:r>
            <a:r>
              <a:rPr lang="ru-RU" dirty="0" err="1" smtClean="0"/>
              <a:t>проксемика</a:t>
            </a:r>
            <a:r>
              <a:rPr lang="ru-RU" dirty="0" smtClean="0"/>
              <a:t>, </a:t>
            </a:r>
            <a:r>
              <a:rPr lang="ru-RU" dirty="0" err="1" smtClean="0"/>
              <a:t>рух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, </a:t>
            </a:r>
            <a:r>
              <a:rPr lang="ru-RU" dirty="0" err="1" smtClean="0"/>
              <a:t>рух</a:t>
            </a:r>
            <a:r>
              <a:rPr lang="ru-RU" dirty="0" smtClean="0"/>
              <a:t> </a:t>
            </a:r>
            <a:r>
              <a:rPr lang="ru-RU" dirty="0" smtClean="0"/>
              <a:t>очей.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8815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Мал. </a:t>
            </a:r>
            <a:r>
              <a:rPr lang="ru-RU" sz="2700" dirty="0" smtClean="0"/>
              <a:t>VI.9. </a:t>
            </a:r>
            <a:r>
              <a:rPr lang="ru-RU" sz="2700" dirty="0" err="1" smtClean="0"/>
              <a:t>Жестова</a:t>
            </a:r>
            <a:r>
              <a:rPr lang="ru-RU" sz="2700" dirty="0" smtClean="0"/>
              <a:t> </a:t>
            </a:r>
            <a:r>
              <a:rPr lang="ru-RU" sz="2700" dirty="0" err="1" smtClean="0"/>
              <a:t>рахунок</a:t>
            </a:r>
            <a:r>
              <a:rPr lang="ru-RU" sz="2700" dirty="0" smtClean="0"/>
              <a:t> </a:t>
            </a:r>
            <a:r>
              <a:rPr lang="ru-RU" sz="2700" dirty="0" err="1" smtClean="0"/>
              <a:t>від</a:t>
            </a:r>
            <a:r>
              <a:rPr lang="ru-RU" sz="2700" dirty="0" smtClean="0"/>
              <a:t> 1 до 30 у </a:t>
            </a:r>
            <a:r>
              <a:rPr lang="ru-RU" sz="2700" dirty="0" err="1" smtClean="0"/>
              <a:t>австралійського</a:t>
            </a:r>
            <a:r>
              <a:rPr lang="ru-RU" sz="2700" dirty="0" smtClean="0"/>
              <a:t> </a:t>
            </a:r>
            <a:r>
              <a:rPr lang="ru-RU" sz="2700" dirty="0" err="1" smtClean="0"/>
              <a:t>племені</a:t>
            </a:r>
            <a:r>
              <a:rPr lang="ru-RU" sz="2700" dirty="0" smtClean="0"/>
              <a:t> </a:t>
            </a:r>
            <a:r>
              <a:rPr lang="ru-RU" sz="2700" dirty="0" err="1" smtClean="0"/>
              <a:t>Аранта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700092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Однією з найважливіших форм взаємодії людей є </a:t>
            </a:r>
            <a:r>
              <a:rPr lang="uk-UA" dirty="0" smtClean="0"/>
              <a:t>спілкування.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32888"/>
            <a:ext cx="8229600" cy="4325112"/>
          </a:xfrm>
        </p:spPr>
        <p:txBody>
          <a:bodyPr/>
          <a:lstStyle/>
          <a:p>
            <a:r>
              <a:rPr lang="uk-UA" sz="2400" dirty="0" smtClean="0"/>
              <a:t>У спілкуванні реалізується потреба в іншій </a:t>
            </a:r>
            <a:r>
              <a:rPr lang="uk-UA" sz="2400" dirty="0" smtClean="0"/>
              <a:t>людині. </a:t>
            </a:r>
            <a:endParaRPr lang="uk-UA" sz="2400" dirty="0" smtClean="0"/>
          </a:p>
          <a:p>
            <a:r>
              <a:rPr lang="uk-UA" sz="2400" dirty="0" smtClean="0"/>
              <a:t>За допомогою спілкування люди організовують різні види практичної і теоретичної </a:t>
            </a:r>
            <a:r>
              <a:rPr lang="uk-UA" sz="2400" dirty="0" smtClean="0"/>
              <a:t>діяльності, </a:t>
            </a:r>
            <a:r>
              <a:rPr lang="uk-UA" sz="2400" dirty="0" smtClean="0"/>
              <a:t>обмінюються </a:t>
            </a:r>
            <a:r>
              <a:rPr lang="uk-UA" sz="2400" dirty="0" smtClean="0"/>
              <a:t>інформацією, </a:t>
            </a:r>
            <a:r>
              <a:rPr lang="uk-UA" sz="2400" dirty="0" smtClean="0"/>
              <a:t>домагаються </a:t>
            </a:r>
            <a:r>
              <a:rPr lang="uk-UA" sz="2400" dirty="0" smtClean="0"/>
              <a:t>взаєморозуміння, </a:t>
            </a:r>
            <a:r>
              <a:rPr lang="uk-UA" sz="2400" dirty="0" smtClean="0"/>
              <a:t>виробляють доцільну програму </a:t>
            </a:r>
            <a:r>
              <a:rPr lang="uk-UA" sz="2400" dirty="0" smtClean="0"/>
              <a:t>дій, </a:t>
            </a:r>
            <a:r>
              <a:rPr lang="uk-UA" sz="2400" dirty="0" smtClean="0"/>
              <a:t>взаємно впливають один на </a:t>
            </a:r>
            <a:r>
              <a:rPr lang="uk-UA" sz="2400" dirty="0" smtClean="0"/>
              <a:t>одного. </a:t>
            </a:r>
            <a:endParaRPr lang="uk-UA" sz="2400" dirty="0" smtClean="0"/>
          </a:p>
          <a:p>
            <a:r>
              <a:rPr lang="uk-UA" sz="2400" dirty="0" smtClean="0"/>
              <a:t>У процесі спілкування </a:t>
            </a:r>
            <a:r>
              <a:rPr lang="uk-UA" sz="2400" dirty="0" smtClean="0"/>
              <a:t>формуються, </a:t>
            </a:r>
            <a:r>
              <a:rPr lang="uk-UA" sz="2400" dirty="0" smtClean="0"/>
              <a:t>виявляються і реалізуються міжособистісні </a:t>
            </a:r>
            <a:r>
              <a:rPr lang="uk-UA" sz="2400" dirty="0" smtClean="0"/>
              <a:t>взаємини.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788082"/>
          </a:xfrm>
        </p:spPr>
        <p:txBody>
          <a:bodyPr/>
          <a:lstStyle/>
          <a:p>
            <a:r>
              <a:rPr lang="uk-UA" dirty="0" smtClean="0"/>
              <a:t>Мал. </a:t>
            </a:r>
            <a:r>
              <a:rPr lang="uk-UA" dirty="0" smtClean="0"/>
              <a:t>VI.10. </a:t>
            </a:r>
            <a:r>
              <a:rPr lang="uk-UA" dirty="0" smtClean="0"/>
              <a:t>Вузлове лист перуанців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71480"/>
            <a:ext cx="628587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Ниже приводятся фрагменты систем знаков, использовавшихся в различные исторические периоды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78808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Мал. VI.П. </a:t>
            </a:r>
            <a:r>
              <a:rPr lang="ru-RU" dirty="0" err="1" smtClean="0"/>
              <a:t>Положення</a:t>
            </a:r>
            <a:r>
              <a:rPr lang="ru-RU" dirty="0" smtClean="0"/>
              <a:t> кистей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пальців</a:t>
            </a:r>
            <a:r>
              <a:rPr lang="ru-RU" dirty="0" smtClean="0"/>
              <a:t> </a:t>
            </a:r>
            <a:r>
              <a:rPr lang="ru-RU" dirty="0" smtClean="0"/>
              <a:t>рук,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позначало</a:t>
            </a:r>
            <a:r>
              <a:rPr lang="ru-RU" dirty="0" smtClean="0"/>
              <a:t> </a:t>
            </a:r>
            <a:r>
              <a:rPr lang="ru-RU" dirty="0" err="1" smtClean="0"/>
              <a:t>окремі</a:t>
            </a:r>
            <a:r>
              <a:rPr lang="ru-RU" dirty="0" smtClean="0"/>
              <a:t> </a:t>
            </a:r>
            <a:r>
              <a:rPr lang="ru-RU" dirty="0" err="1" smtClean="0"/>
              <a:t>цифри</a:t>
            </a:r>
            <a:r>
              <a:rPr lang="ru-RU" dirty="0" smtClean="0"/>
              <a:t> в </a:t>
            </a:r>
            <a:r>
              <a:rPr lang="ru-RU" dirty="0" err="1" smtClean="0"/>
              <a:t>популярній</a:t>
            </a:r>
            <a:r>
              <a:rPr lang="ru-RU" dirty="0" smtClean="0"/>
              <a:t> </a:t>
            </a:r>
            <a:r>
              <a:rPr lang="ru-RU" dirty="0" err="1" smtClean="0"/>
              <a:t>середньовічної</a:t>
            </a:r>
            <a:r>
              <a:rPr lang="ru-RU" dirty="0" smtClean="0"/>
              <a:t> </a:t>
            </a:r>
            <a:r>
              <a:rPr lang="ru-RU" dirty="0" err="1" smtClean="0"/>
              <a:t>числової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5786478" cy="424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29330"/>
            <a:ext cx="8229600" cy="645206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Мал. </a:t>
            </a:r>
            <a:r>
              <a:rPr lang="en-US" dirty="0" smtClean="0"/>
              <a:t>VI. </a:t>
            </a:r>
            <a:r>
              <a:rPr lang="en-US" dirty="0" smtClean="0"/>
              <a:t>12. </a:t>
            </a:r>
            <a:r>
              <a:rPr lang="ru-RU" dirty="0" err="1" smtClean="0"/>
              <a:t>Еволюція</a:t>
            </a:r>
            <a:r>
              <a:rPr lang="ru-RU" dirty="0" smtClean="0"/>
              <a:t> </a:t>
            </a:r>
            <a:r>
              <a:rPr lang="ru-RU" dirty="0" err="1" smtClean="0"/>
              <a:t>шумеро</a:t>
            </a:r>
            <a:r>
              <a:rPr lang="ru-RU" dirty="0" smtClean="0"/>
              <a:t> - </a:t>
            </a:r>
            <a:r>
              <a:rPr lang="ru-RU" dirty="0" err="1" smtClean="0"/>
              <a:t>вавилоно</a:t>
            </a:r>
            <a:r>
              <a:rPr lang="ru-RU" dirty="0" smtClean="0"/>
              <a:t> - </a:t>
            </a:r>
            <a:r>
              <a:rPr lang="ru-RU" dirty="0" err="1" smtClean="0"/>
              <a:t>ассірійської</a:t>
            </a:r>
            <a:r>
              <a:rPr lang="ru-RU" dirty="0" smtClean="0"/>
              <a:t> </a:t>
            </a:r>
            <a:r>
              <a:rPr lang="ru-RU" dirty="0" err="1" smtClean="0"/>
              <a:t>писемності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64360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3929090" cy="5572164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Ефективність праці педагога нерозривно пов'язана з мистецтвом спілкування. В основі педагогічного спілкування лежать такі вміння, як уміння оцінити ситуацію, встановити контакт з класом, правильно зрозуміти учня і т. Д. Все це є складовою частиною професійної майстерності і забезпечує успіх педагогічної діяльності.</a:t>
            </a:r>
            <a:endParaRPr lang="ru-RU" dirty="0"/>
          </a:p>
        </p:txBody>
      </p:sp>
      <p:pic>
        <p:nvPicPr>
          <p:cNvPr id="32770" name="Picture 2" descr="http://shirokednz.klasna.com/uploads/editor/5856/439791/sitepage_15/images/chitannya_kaz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214422"/>
            <a:ext cx="4357718" cy="5033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325112"/>
          </a:xfrm>
        </p:spPr>
        <p:txBody>
          <a:bodyPr/>
          <a:lstStyle/>
          <a:p>
            <a:r>
              <a:rPr lang="uk-UA" dirty="0" smtClean="0"/>
              <a:t>Педагогічне спілкування - це професійне спілкування вчителя з учнями в процесі навчання і виховання. Воно спрямоване на створення умов для всебічного розвитку особистості, дозволяє управляти соціально-психологічними процесами в колективі і забезпечувати сприятливий психологічний клімат.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00034" y="135729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9848"/>
          </a:xfrm>
        </p:spPr>
        <p:txBody>
          <a:bodyPr>
            <a:normAutofit/>
          </a:bodyPr>
          <a:lstStyle/>
          <a:p>
            <a:r>
              <a:rPr lang="uk-UA" sz="2400" dirty="0" smtClean="0"/>
              <a:t>У професійному спілкуванні педагога розрізняють три стилі:</a:t>
            </a:r>
            <a:endParaRPr lang="ru-RU" sz="24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500166" y="20716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Дослідження </a:t>
            </a:r>
            <a:r>
              <a:rPr lang="uk-UA" dirty="0" smtClean="0"/>
              <a:t>показують, </a:t>
            </a:r>
            <a:r>
              <a:rPr lang="uk-UA" dirty="0" smtClean="0"/>
              <a:t>що найбільш оптимальним виявляється демократичний </a:t>
            </a:r>
            <a:r>
              <a:rPr lang="uk-UA" dirty="0" smtClean="0"/>
              <a:t>стиль, </a:t>
            </a:r>
            <a:r>
              <a:rPr lang="uk-UA" dirty="0" smtClean="0"/>
              <a:t>при якому підвищується творча </a:t>
            </a:r>
            <a:r>
              <a:rPr lang="uk-UA" dirty="0" smtClean="0"/>
              <a:t>активність, </a:t>
            </a:r>
            <a:r>
              <a:rPr lang="uk-UA" dirty="0" smtClean="0"/>
              <a:t>ініціативність членів колективу і їх відповідальність за прийняті рішення.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Педагогічне спілкування визначається багатьма </a:t>
            </a:r>
            <a:r>
              <a:rPr lang="uk-UA" sz="2400" dirty="0" smtClean="0"/>
              <a:t>факторами. </a:t>
            </a:r>
            <a:r>
              <a:rPr lang="uk-UA" sz="2400" dirty="0" smtClean="0"/>
              <a:t>Серед них найважливішими </a:t>
            </a:r>
            <a:r>
              <a:rPr lang="uk-UA" sz="2400" dirty="0" smtClean="0"/>
              <a:t>є:</a:t>
            </a:r>
            <a:endParaRPr lang="ru-RU" sz="24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214414" y="22859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У соціальній психології прийнята певна субординація суспільних відносин. Спілкування відіграє велике значення в розвитку особистості. Поза спілкування неможливе формування особистості. Саме в процесі спілкування засвоюється досвід, накопичуються знання, формуються практичні вміння та навички, виробляються погляди і переконання. Тільки в процесі спілкування формуються духовні потреби, морально-політичні та естетичні почуття, складається характер.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325112"/>
          </a:xfrm>
        </p:spPr>
        <p:txBody>
          <a:bodyPr/>
          <a:lstStyle/>
          <a:p>
            <a:r>
              <a:rPr lang="uk-UA" dirty="0" smtClean="0"/>
              <a:t>Проблема відносин має в психології велике методологічне </a:t>
            </a:r>
            <a:r>
              <a:rPr lang="uk-UA" dirty="0" smtClean="0"/>
              <a:t>значення, </a:t>
            </a:r>
            <a:r>
              <a:rPr lang="uk-UA" dirty="0" smtClean="0"/>
              <a:t>вона в значній мірі висвітлена в роботах В.М. </a:t>
            </a:r>
            <a:r>
              <a:rPr lang="uk-UA" dirty="0" err="1" smtClean="0"/>
              <a:t>Мясіщева</a:t>
            </a:r>
            <a:r>
              <a:rPr lang="uk-UA" dirty="0" smtClean="0"/>
              <a:t>. </a:t>
            </a:r>
            <a:r>
              <a:rPr lang="uk-UA" dirty="0" smtClean="0"/>
              <a:t>У відносини вступають не тільки окремі </a:t>
            </a:r>
            <a:r>
              <a:rPr lang="uk-UA" dirty="0" smtClean="0"/>
              <a:t>індивіди, </a:t>
            </a:r>
            <a:r>
              <a:rPr lang="uk-UA" dirty="0" smtClean="0"/>
              <a:t>а й цілі </a:t>
            </a:r>
            <a:r>
              <a:rPr lang="uk-UA" dirty="0" smtClean="0"/>
              <a:t>групи, і, </a:t>
            </a:r>
            <a:r>
              <a:rPr lang="uk-UA" dirty="0" smtClean="0"/>
              <a:t>таким </a:t>
            </a:r>
            <a:r>
              <a:rPr lang="uk-UA" dirty="0" smtClean="0"/>
              <a:t>чином, </a:t>
            </a:r>
            <a:r>
              <a:rPr lang="uk-UA" dirty="0" smtClean="0"/>
              <a:t>людина виявляється суб'єктом численних і різноманітних </a:t>
            </a:r>
            <a:r>
              <a:rPr lang="uk-UA" dirty="0" smtClean="0"/>
              <a:t>відносин.</a:t>
            </a:r>
            <a:endParaRPr lang="ru-RU" dirty="0"/>
          </a:p>
        </p:txBody>
      </p:sp>
      <p:pic>
        <p:nvPicPr>
          <p:cNvPr id="13314" name="Picture 2" descr="Vladimir Miassishch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357562"/>
            <a:ext cx="2786082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325112"/>
          </a:xfrm>
        </p:spPr>
        <p:txBody>
          <a:bodyPr/>
          <a:lstStyle/>
          <a:p>
            <a:r>
              <a:rPr lang="uk-UA" dirty="0" smtClean="0"/>
              <a:t>У цьому різноманітті відносин розрізняють два основні класи: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357430"/>
            <a:ext cx="350046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суспільні відносини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2357430"/>
            <a:ext cx="342902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психологічними        відносинами особистості.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929066"/>
            <a:ext cx="3429024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dirty="0" err="1" smtClean="0"/>
              <a:t>різні</a:t>
            </a:r>
            <a:r>
              <a:rPr lang="ru-RU" dirty="0" smtClean="0"/>
              <a:t> </a:t>
            </a:r>
            <a:r>
              <a:rPr lang="ru-RU" dirty="0" err="1" smtClean="0">
                <a:hlinkClick r:id="rId2" tooltip="Соціальна взаємодія"/>
              </a:rPr>
              <a:t>взаємодії</a:t>
            </a:r>
            <a:r>
              <a:rPr lang="ru-RU" dirty="0" smtClean="0"/>
              <a:t> та </a:t>
            </a:r>
            <a:r>
              <a:rPr lang="ru-RU" dirty="0" err="1" smtClean="0"/>
              <a:t>зв'язки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окремими</a:t>
            </a:r>
            <a:r>
              <a:rPr lang="ru-RU" dirty="0" smtClean="0"/>
              <a:t> людьми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групами</a:t>
            </a:r>
            <a:r>
              <a:rPr lang="ru-RU" dirty="0" smtClean="0"/>
              <a:t> людей,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встановлюються</a:t>
            </a:r>
            <a:r>
              <a:rPr lang="ru-RU" dirty="0" smtClean="0"/>
              <a:t>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їхньої</a:t>
            </a:r>
            <a:r>
              <a:rPr lang="ru-RU" dirty="0" smtClean="0"/>
              <a:t> </a:t>
            </a:r>
            <a:r>
              <a:rPr lang="ru-RU" dirty="0" err="1" smtClean="0"/>
              <a:t>спільної</a:t>
            </a:r>
            <a:r>
              <a:rPr lang="ru-RU" dirty="0" smtClean="0"/>
              <a:t> </a:t>
            </a:r>
            <a:r>
              <a:rPr lang="ru-RU" dirty="0" err="1" smtClean="0"/>
              <a:t>практичної</a:t>
            </a:r>
            <a:r>
              <a:rPr lang="ru-RU" dirty="0" smtClean="0"/>
              <a:t> та </a:t>
            </a:r>
            <a:r>
              <a:rPr lang="ru-RU" dirty="0" err="1" smtClean="0"/>
              <a:t>духовної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3929066"/>
            <a:ext cx="328614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взаємозв’язки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людьми,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об'єктивно</a:t>
            </a:r>
            <a:r>
              <a:rPr lang="ru-RU" dirty="0" smtClean="0"/>
              <a:t> </a:t>
            </a:r>
            <a:r>
              <a:rPr lang="ru-RU" dirty="0" err="1" smtClean="0"/>
              <a:t>проявляються</a:t>
            </a:r>
            <a:r>
              <a:rPr lang="ru-RU" dirty="0" smtClean="0"/>
              <a:t> в </a:t>
            </a:r>
            <a:r>
              <a:rPr lang="ru-RU" dirty="0" err="1" smtClean="0">
                <a:hlinkClick r:id="rId3" tooltip="Характер"/>
              </a:rPr>
              <a:t>характері</a:t>
            </a:r>
            <a:r>
              <a:rPr lang="ru-RU" dirty="0" smtClean="0"/>
              <a:t> </a:t>
            </a:r>
            <a:r>
              <a:rPr lang="ru-RU" dirty="0" err="1" smtClean="0"/>
              <a:t>і</a:t>
            </a:r>
            <a:r>
              <a:rPr lang="ru-RU" dirty="0" smtClean="0"/>
              <a:t> способах </a:t>
            </a:r>
            <a:r>
              <a:rPr lang="ru-RU" dirty="0" err="1" smtClean="0"/>
              <a:t>взаємних</a:t>
            </a:r>
            <a:r>
              <a:rPr lang="ru-RU" dirty="0" smtClean="0"/>
              <a:t> </a:t>
            </a:r>
            <a:r>
              <a:rPr lang="ru-RU" dirty="0" err="1" smtClean="0">
                <a:hlinkClick r:id="rId4" tooltip="Вплив"/>
              </a:rPr>
              <a:t>впливів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здійснюють</a:t>
            </a:r>
            <a:r>
              <a:rPr lang="ru-RU" dirty="0" smtClean="0"/>
              <a:t> </a:t>
            </a:r>
            <a:r>
              <a:rPr lang="ru-RU" dirty="0" smtClean="0">
                <a:hlinkClick r:id="rId5" tooltip="Люди"/>
              </a:rPr>
              <a:t>люди</a:t>
            </a:r>
            <a:r>
              <a:rPr lang="ru-RU" dirty="0" smtClean="0"/>
              <a:t> один на одного в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сумісної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 </a:t>
            </a:r>
            <a:r>
              <a:rPr lang="ru-RU" dirty="0" err="1" smtClean="0">
                <a:hlinkClick r:id="rId6" tooltip="Спілкування"/>
              </a:rPr>
              <a:t>спілкування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5" idx="2"/>
            <a:endCxn id="7" idx="0"/>
          </p:cNvCxnSpPr>
          <p:nvPr/>
        </p:nvCxnSpPr>
        <p:spPr>
          <a:xfrm rot="5400000">
            <a:off x="6536545" y="367903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6" idx="0"/>
          </p:cNvCxnSpPr>
          <p:nvPr/>
        </p:nvCxnSpPr>
        <p:spPr>
          <a:xfrm rot="5400000">
            <a:off x="2053811" y="3661174"/>
            <a:ext cx="50006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325112"/>
          </a:xfrm>
        </p:spPr>
        <p:txBody>
          <a:bodyPr/>
          <a:lstStyle/>
          <a:p>
            <a:r>
              <a:rPr lang="uk-UA" dirty="0" smtClean="0"/>
              <a:t>Спілкування має величезне значення в розвитку не тільки окремої </a:t>
            </a:r>
            <a:r>
              <a:rPr lang="uk-UA" dirty="0" smtClean="0"/>
              <a:t>особистості, </a:t>
            </a:r>
            <a:r>
              <a:rPr lang="uk-UA" dirty="0" smtClean="0"/>
              <a:t>а й суспільства в </a:t>
            </a:r>
            <a:r>
              <a:rPr lang="uk-UA" dirty="0" smtClean="0"/>
              <a:t>цілому. </a:t>
            </a:r>
            <a:r>
              <a:rPr lang="uk-UA" dirty="0" smtClean="0"/>
              <a:t>У процесі спілкування складаються і реалізуються як </a:t>
            </a:r>
            <a:r>
              <a:rPr lang="uk-UA" dirty="0" smtClean="0"/>
              <a:t>особисті, </a:t>
            </a:r>
            <a:r>
              <a:rPr lang="uk-UA" dirty="0" smtClean="0"/>
              <a:t>так і суспільні </a:t>
            </a:r>
            <a:r>
              <a:rPr lang="uk-UA" dirty="0" smtClean="0"/>
              <a:t>відносини.</a:t>
            </a:r>
            <a:endParaRPr lang="ru-RU" dirty="0"/>
          </a:p>
        </p:txBody>
      </p:sp>
      <p:pic>
        <p:nvPicPr>
          <p:cNvPr id="11266" name="Picture 2" descr="http://zib.com.ua/files/articles_photos/118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429000"/>
            <a:ext cx="4305300" cy="3124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785794"/>
            <a:ext cx="721523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СИСТЕМА ГРОМАДСЬКИХ ВІДНОСИН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786058"/>
            <a:ext cx="271464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Соціальні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2786058"/>
            <a:ext cx="257176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uk-UA" dirty="0" smtClean="0"/>
              <a:t>Ідеологічні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2786058"/>
            <a:ext cx="235745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Політичні виробничі</a:t>
            </a:r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ea typeface="Times New Roman" pitchFamily="18" charset="0"/>
                <a:cs typeface="Courier New" pitchFamily="49" charset="0"/>
              </a:rPr>
              <a:t>Політичнівиробничі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inherit" charset="0"/>
                <a:ea typeface="Times New Roman" pitchFamily="18" charset="0"/>
                <a:cs typeface="Courier New" pitchFamily="49" charset="0"/>
              </a:rPr>
              <a:t>Політичнівиробничі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212121"/>
                </a:solidFill>
                <a:effectLst/>
                <a:latin typeface="inherit" charset="0"/>
                <a:ea typeface="Times New Roman" pitchFamily="18" charset="0"/>
                <a:cs typeface="Courier New" pitchFamily="49" charset="0"/>
              </a:rPr>
              <a:t>Політичнівиробничі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1428728" y="1857364"/>
            <a:ext cx="114300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071934" y="1857364"/>
            <a:ext cx="128588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643702" y="1857364"/>
            <a:ext cx="10001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5429288" cy="432511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Розвиток людського суспільства і спілкування людей - складний діалектичний </a:t>
            </a:r>
            <a:r>
              <a:rPr lang="uk-UA" dirty="0" smtClean="0"/>
              <a:t>процес. </a:t>
            </a:r>
            <a:r>
              <a:rPr lang="uk-UA" dirty="0" smtClean="0"/>
              <a:t>Можливості спілкування розширюються разом з розвитком </a:t>
            </a:r>
            <a:r>
              <a:rPr lang="uk-UA" dirty="0" smtClean="0"/>
              <a:t>суспільства. </a:t>
            </a:r>
            <a:r>
              <a:rPr lang="uk-UA" dirty="0" smtClean="0"/>
              <a:t>У той же час сам розвиток певного суспільства залежить від </a:t>
            </a:r>
            <a:r>
              <a:rPr lang="uk-UA" dirty="0" smtClean="0"/>
              <a:t>контактів, </a:t>
            </a:r>
            <a:r>
              <a:rPr lang="uk-UA" dirty="0" smtClean="0"/>
              <a:t>від спілкування з іншими людьми і товариствами.</a:t>
            </a:r>
            <a:endParaRPr lang="ru-RU" dirty="0"/>
          </a:p>
        </p:txBody>
      </p:sp>
      <p:sp>
        <p:nvSpPr>
          <p:cNvPr id="10242" name="AutoShape 2" descr="http://www.pervenec.kiev.ua/images/socialnaja-set-vsetkeru-druzja-znakomstva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://www.pervenec.kiev.ua/images/socialnaja-set-vsetkeru-druzja-znakomstva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786058"/>
            <a:ext cx="3429024" cy="2847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4357718" cy="6000792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Галина </a:t>
            </a:r>
            <a:r>
              <a:rPr lang="ru-RU" dirty="0" err="1" smtClean="0"/>
              <a:t>Михайлівна</a:t>
            </a:r>
            <a:r>
              <a:rPr lang="ru-RU" dirty="0" smtClean="0"/>
              <a:t> </a:t>
            </a:r>
            <a:r>
              <a:rPr lang="ru-RU" dirty="0" err="1" smtClean="0"/>
              <a:t>Андрєєва</a:t>
            </a:r>
            <a:r>
              <a:rPr lang="ru-RU" dirty="0" smtClean="0"/>
              <a:t> - </a:t>
            </a:r>
            <a:r>
              <a:rPr lang="ru-RU" dirty="0" err="1" smtClean="0"/>
              <a:t>радянський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російський</a:t>
            </a:r>
            <a:r>
              <a:rPr lang="ru-RU" dirty="0" smtClean="0"/>
              <a:t> </a:t>
            </a:r>
            <a:r>
              <a:rPr lang="ru-RU" dirty="0" err="1" smtClean="0"/>
              <a:t>соціальний</a:t>
            </a:r>
            <a:r>
              <a:rPr lang="ru-RU" dirty="0" smtClean="0"/>
              <a:t> психолог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соціолог</a:t>
            </a:r>
            <a:r>
              <a:rPr lang="ru-RU" dirty="0" smtClean="0"/>
              <a:t>, </a:t>
            </a:r>
            <a:r>
              <a:rPr lang="ru-RU" dirty="0" smtClean="0"/>
              <a:t>доктор </a:t>
            </a:r>
            <a:r>
              <a:rPr lang="ru-RU" dirty="0" err="1" smtClean="0"/>
              <a:t>філософських</a:t>
            </a:r>
            <a:r>
              <a:rPr lang="ru-RU" dirty="0" smtClean="0"/>
              <a:t> </a:t>
            </a:r>
            <a:r>
              <a:rPr lang="ru-RU" dirty="0" smtClean="0"/>
              <a:t>наук. </a:t>
            </a:r>
            <a:r>
              <a:rPr lang="ru-RU" dirty="0" err="1" smtClean="0"/>
              <a:t>Дійсний</a:t>
            </a:r>
            <a:r>
              <a:rPr lang="ru-RU" dirty="0" smtClean="0"/>
              <a:t> член РАО </a:t>
            </a:r>
            <a:r>
              <a:rPr lang="ru-RU" dirty="0" err="1" smtClean="0"/>
              <a:t>з</a:t>
            </a:r>
            <a:r>
              <a:rPr lang="ru-RU" dirty="0" smtClean="0"/>
              <a:t> 17 </a:t>
            </a:r>
            <a:r>
              <a:rPr lang="ru-RU" dirty="0" err="1" smtClean="0"/>
              <a:t>березня</a:t>
            </a:r>
            <a:r>
              <a:rPr lang="ru-RU" dirty="0" smtClean="0"/>
              <a:t> 1993 року по </a:t>
            </a:r>
            <a:r>
              <a:rPr lang="ru-RU" dirty="0" err="1" smtClean="0"/>
              <a:t>Відділенню</a:t>
            </a:r>
            <a:r>
              <a:rPr lang="ru-RU" dirty="0" smtClean="0"/>
              <a:t> </a:t>
            </a:r>
            <a:r>
              <a:rPr lang="ru-RU" dirty="0" err="1" smtClean="0"/>
              <a:t>психології</a:t>
            </a:r>
            <a:r>
              <a:rPr lang="ru-RU" dirty="0" smtClean="0"/>
              <a:t> та </a:t>
            </a:r>
            <a:r>
              <a:rPr lang="ru-RU" dirty="0" err="1" smtClean="0"/>
              <a:t>вікової</a:t>
            </a:r>
            <a:r>
              <a:rPr lang="ru-RU" dirty="0" smtClean="0"/>
              <a:t> </a:t>
            </a:r>
            <a:r>
              <a:rPr lang="ru-RU" dirty="0" err="1" smtClean="0"/>
              <a:t>фізіології</a:t>
            </a:r>
            <a:r>
              <a:rPr lang="ru-RU" dirty="0" smtClean="0"/>
              <a:t>. </a:t>
            </a:r>
            <a:r>
              <a:rPr lang="ru-RU" dirty="0" smtClean="0"/>
              <a:t>З </a:t>
            </a:r>
            <a:r>
              <a:rPr lang="ru-RU" dirty="0" err="1" smtClean="0"/>
              <a:t>ім'ям</a:t>
            </a:r>
            <a:r>
              <a:rPr lang="ru-RU" dirty="0" smtClean="0"/>
              <a:t> </a:t>
            </a:r>
            <a:r>
              <a:rPr lang="ru-RU" dirty="0" err="1" smtClean="0"/>
              <a:t>Галини</a:t>
            </a:r>
            <a:r>
              <a:rPr lang="ru-RU" dirty="0" smtClean="0"/>
              <a:t> </a:t>
            </a:r>
            <a:r>
              <a:rPr lang="ru-RU" dirty="0" err="1" smtClean="0"/>
              <a:t>Андреєвої</a:t>
            </a:r>
            <a:r>
              <a:rPr lang="ru-RU" dirty="0" smtClean="0"/>
              <a:t> </a:t>
            </a:r>
            <a:r>
              <a:rPr lang="ru-RU" dirty="0" err="1" smtClean="0"/>
              <a:t>пов'язують</a:t>
            </a:r>
            <a:r>
              <a:rPr lang="ru-RU" dirty="0" smtClean="0"/>
              <a:t> </a:t>
            </a:r>
            <a:r>
              <a:rPr lang="ru-RU" dirty="0" err="1" smtClean="0"/>
              <a:t>організацію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соціології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соціальної</a:t>
            </a:r>
            <a:r>
              <a:rPr lang="ru-RU" dirty="0" smtClean="0"/>
              <a:t> </a:t>
            </a:r>
            <a:r>
              <a:rPr lang="ru-RU" dirty="0" err="1" smtClean="0"/>
              <a:t>психології</a:t>
            </a:r>
            <a:r>
              <a:rPr lang="ru-RU" dirty="0" smtClean="0"/>
              <a:t> в СРСР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тривалої</a:t>
            </a:r>
            <a:r>
              <a:rPr lang="ru-RU" dirty="0" smtClean="0"/>
              <a:t> перерви </a:t>
            </a:r>
            <a:r>
              <a:rPr lang="ru-RU" dirty="0" err="1" smtClean="0"/>
              <a:t>досліджень</a:t>
            </a:r>
            <a:r>
              <a:rPr lang="ru-RU" dirty="0" smtClean="0"/>
              <a:t> в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smtClean="0"/>
              <a:t>областях.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Andreeva Galina Mikhailov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000108"/>
            <a:ext cx="344805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08" y="1000108"/>
            <a:ext cx="492922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 Структури спілкування </a:t>
            </a:r>
            <a:r>
              <a:rPr lang="uk-UA" dirty="0" smtClean="0"/>
              <a:t>(по </a:t>
            </a:r>
            <a:r>
              <a:rPr lang="uk-UA" dirty="0" smtClean="0"/>
              <a:t>Г.М. </a:t>
            </a:r>
            <a:r>
              <a:rPr lang="uk-UA" dirty="0" smtClean="0"/>
              <a:t>Андрєєвої)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714620"/>
            <a:ext cx="228601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 Комунікативна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14678" y="2643182"/>
            <a:ext cx="250033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Інтерактивна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50" y="2643182"/>
            <a:ext cx="235745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Перцептивна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143380"/>
            <a:ext cx="2143140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складається в обміні інформацією між індивідами, що спілкуються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4071942"/>
            <a:ext cx="2357454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 обміні не тільки </a:t>
            </a:r>
            <a:r>
              <a:rPr lang="uk-UA" dirty="0" smtClean="0"/>
              <a:t>знаннями, ідеями, </a:t>
            </a:r>
            <a:r>
              <a:rPr lang="uk-UA" dirty="0" smtClean="0"/>
              <a:t>а й діями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72264" y="4071942"/>
            <a:ext cx="2214578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/>
              <a:t>означає процес сприйняття один одного партнерами по спілкуванню і встановлення на цій основі взаєморозуміння </a:t>
            </a:r>
            <a:endParaRPr lang="ru-RU" sz="16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107389" y="2250273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 rot="5400000">
            <a:off x="4304108" y="2411009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6607983" y="210739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  <a:endCxn id="8" idx="0"/>
          </p:cNvCxnSpPr>
          <p:nvPr/>
        </p:nvCxnSpPr>
        <p:spPr>
          <a:xfrm rot="5400000">
            <a:off x="1214414" y="385762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2"/>
            <a:endCxn id="9" idx="0"/>
          </p:cNvCxnSpPr>
          <p:nvPr/>
        </p:nvCxnSpPr>
        <p:spPr>
          <a:xfrm rot="5400000">
            <a:off x="4214810" y="382190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" idx="2"/>
          </p:cNvCxnSpPr>
          <p:nvPr/>
        </p:nvCxnSpPr>
        <p:spPr>
          <a:xfrm rot="16200000" flipH="1">
            <a:off x="7197346" y="3839768"/>
            <a:ext cx="71438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163</TotalTime>
  <Words>1096</Words>
  <PresentationFormat>Экран (4:3)</PresentationFormat>
  <Paragraphs>83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Городская</vt:lpstr>
      <vt:lpstr>Спілкування як система громадських відносин</vt:lpstr>
      <vt:lpstr>Однією з найважливіших форм взаємодії людей є спілкування.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Здатність встановлювати неформальне спілкування залежить від:</vt:lpstr>
      <vt:lpstr>Залежно від того, наскільки яскраво проявляються відносини, розрізняють наступні види спілкування:</vt:lpstr>
      <vt:lpstr>Слайд 16</vt:lpstr>
      <vt:lpstr>Передача будь-якої інформації можлива лише за допомогою знаків (знакових систем). У зв'язку з цим розрізняють:</vt:lpstr>
      <vt:lpstr>Оптико-кінетична система знаків включає:</vt:lpstr>
      <vt:lpstr> Мал. VI.9. Жестова рахунок від 1 до 30 у австралійського племені Аранта </vt:lpstr>
      <vt:lpstr>Слайд 20</vt:lpstr>
      <vt:lpstr>Ниже приводятся фрагменты систем знаков, использовавшихся в различные исторические периоды</vt:lpstr>
      <vt:lpstr>Слайд 22</vt:lpstr>
      <vt:lpstr>Слайд 23</vt:lpstr>
      <vt:lpstr>Слайд 24</vt:lpstr>
      <vt:lpstr>Слайд 25</vt:lpstr>
      <vt:lpstr>У професійному спілкуванні педагога розрізняють три стилі:</vt:lpstr>
      <vt:lpstr>Слайд 27</vt:lpstr>
      <vt:lpstr>Педагогічне спілкування визначається багатьма факторами. Серед них найважливішими є:</vt:lpstr>
      <vt:lpstr>Висновок 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Спілкування</dc:title>
  <dc:creator>Home</dc:creator>
  <cp:lastModifiedBy>Natasha</cp:lastModifiedBy>
  <cp:revision>19</cp:revision>
  <dcterms:created xsi:type="dcterms:W3CDTF">2016-02-17T18:28:27Z</dcterms:created>
  <dcterms:modified xsi:type="dcterms:W3CDTF">2016-11-28T19:07:01Z</dcterms:modified>
</cp:coreProperties>
</file>