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0" r:id="rId5"/>
    <p:sldId id="259" r:id="rId6"/>
    <p:sldId id="263" r:id="rId7"/>
    <p:sldId id="262" r:id="rId8"/>
    <p:sldId id="265" r:id="rId9"/>
    <p:sldId id="264" r:id="rId10"/>
    <p:sldId id="267" r:id="rId11"/>
    <p:sldId id="266" r:id="rId12"/>
    <p:sldId id="268" r:id="rId13"/>
    <p:sldId id="269" r:id="rId14"/>
    <p:sldId id="25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ata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rawing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994E27-B4EA-4499-947F-C831E6A19A48}" type="doc">
      <dgm:prSet loTypeId="urn:diagrams.loki3.com/BracketList+Icon" loCatId="list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0BBB7880-6995-4C27-8DE6-E29836B4AA01}">
      <dgm:prSet phldrT="[Текст]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ru-RU" dirty="0" smtClean="0"/>
            <a:t>Государственная служба</a:t>
          </a:r>
          <a:endParaRPr lang="ru-RU" dirty="0"/>
        </a:p>
      </dgm:t>
    </dgm:pt>
    <dgm:pt modelId="{0A2BC71F-FE80-4D4F-B61D-F823B1ED7ECE}" type="parTrans" cxnId="{BED0612D-F185-456E-A6A3-059C79F1E209}">
      <dgm:prSet/>
      <dgm:spPr/>
      <dgm:t>
        <a:bodyPr/>
        <a:lstStyle/>
        <a:p>
          <a:endParaRPr lang="ru-RU"/>
        </a:p>
      </dgm:t>
    </dgm:pt>
    <dgm:pt modelId="{B8DEE835-1197-40FA-A8B2-9DAAC89F47FF}" type="sibTrans" cxnId="{BED0612D-F185-456E-A6A3-059C79F1E209}">
      <dgm:prSet/>
      <dgm:spPr/>
      <dgm:t>
        <a:bodyPr/>
        <a:lstStyle/>
        <a:p>
          <a:endParaRPr lang="ru-RU"/>
        </a:p>
      </dgm:t>
    </dgm:pt>
    <dgm:pt modelId="{D1751DEC-0210-40F4-B7FF-89C166EBC75F}">
      <dgm:prSet phldrT="[Текст]"/>
      <dgm:spPr/>
      <dgm:t>
        <a:bodyPr/>
        <a:lstStyle/>
        <a:p>
          <a:r>
            <a:rPr lang="ru-RU" i="1" dirty="0" smtClean="0"/>
            <a:t>совокупность людей, находящихся на службе государства, местных коллективов и их административных учреждений</a:t>
          </a:r>
          <a:endParaRPr lang="ru-RU" dirty="0"/>
        </a:p>
      </dgm:t>
    </dgm:pt>
    <dgm:pt modelId="{EE94C0F3-DF39-4466-83EC-775C4900B4DB}" type="parTrans" cxnId="{3879706B-9E79-4FCE-A4C3-8E4D0DB9AEEA}">
      <dgm:prSet/>
      <dgm:spPr/>
      <dgm:t>
        <a:bodyPr/>
        <a:lstStyle/>
        <a:p>
          <a:endParaRPr lang="ru-RU"/>
        </a:p>
      </dgm:t>
    </dgm:pt>
    <dgm:pt modelId="{92FDF8EE-AB7D-4AF4-848F-77BA1E9BA789}" type="sibTrans" cxnId="{3879706B-9E79-4FCE-A4C3-8E4D0DB9AEEA}">
      <dgm:prSet/>
      <dgm:spPr/>
      <dgm:t>
        <a:bodyPr/>
        <a:lstStyle/>
        <a:p>
          <a:endParaRPr lang="ru-RU"/>
        </a:p>
      </dgm:t>
    </dgm:pt>
    <dgm:pt modelId="{5A6BC2B0-B16F-4B52-951D-924E757DAF28}" type="pres">
      <dgm:prSet presAssocID="{3B994E27-B4EA-4499-947F-C831E6A19A48}" presName="Name0" presStyleCnt="0">
        <dgm:presLayoutVars>
          <dgm:dir/>
          <dgm:animLvl val="lvl"/>
          <dgm:resizeHandles val="exact"/>
        </dgm:presLayoutVars>
      </dgm:prSet>
      <dgm:spPr/>
    </dgm:pt>
    <dgm:pt modelId="{954D2148-53E9-4729-8485-3E0DFF048EDF}" type="pres">
      <dgm:prSet presAssocID="{0BBB7880-6995-4C27-8DE6-E29836B4AA01}" presName="linNode" presStyleCnt="0"/>
      <dgm:spPr/>
    </dgm:pt>
    <dgm:pt modelId="{775E4573-1353-4B55-B64C-6B2ADA15B695}" type="pres">
      <dgm:prSet presAssocID="{0BBB7880-6995-4C27-8DE6-E29836B4AA01}" presName="parTx" presStyleLbl="revTx" presStyleIdx="0" presStyleCnt="1" custScaleY="168057" custLinFactNeighborX="1539" custLinFactNeighborY="121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1E2AF1-3676-4467-93A5-CFC625DBE209}" type="pres">
      <dgm:prSet presAssocID="{0BBB7880-6995-4C27-8DE6-E29836B4AA01}" presName="bracket" presStyleLbl="parChTrans1D1" presStyleIdx="0" presStyleCnt="1"/>
      <dgm:spPr/>
    </dgm:pt>
    <dgm:pt modelId="{C158CF6F-EB7F-4C51-B586-955D61F06D96}" type="pres">
      <dgm:prSet presAssocID="{0BBB7880-6995-4C27-8DE6-E29836B4AA01}" presName="spH" presStyleCnt="0"/>
      <dgm:spPr/>
    </dgm:pt>
    <dgm:pt modelId="{8E031EB4-E994-43F6-9A98-76698E8A90EE}" type="pres">
      <dgm:prSet presAssocID="{0BBB7880-6995-4C27-8DE6-E29836B4AA01}" presName="desTx" presStyleLbl="node1" presStyleIdx="0" presStyleCnt="1" custScaleY="1466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879706B-9E79-4FCE-A4C3-8E4D0DB9AEEA}" srcId="{0BBB7880-6995-4C27-8DE6-E29836B4AA01}" destId="{D1751DEC-0210-40F4-B7FF-89C166EBC75F}" srcOrd="0" destOrd="0" parTransId="{EE94C0F3-DF39-4466-83EC-775C4900B4DB}" sibTransId="{92FDF8EE-AB7D-4AF4-848F-77BA1E9BA789}"/>
    <dgm:cxn modelId="{BED0612D-F185-456E-A6A3-059C79F1E209}" srcId="{3B994E27-B4EA-4499-947F-C831E6A19A48}" destId="{0BBB7880-6995-4C27-8DE6-E29836B4AA01}" srcOrd="0" destOrd="0" parTransId="{0A2BC71F-FE80-4D4F-B61D-F823B1ED7ECE}" sibTransId="{B8DEE835-1197-40FA-A8B2-9DAAC89F47FF}"/>
    <dgm:cxn modelId="{6AE66C7B-7D41-4A7F-9BAA-B569A809B329}" type="presOf" srcId="{D1751DEC-0210-40F4-B7FF-89C166EBC75F}" destId="{8E031EB4-E994-43F6-9A98-76698E8A90EE}" srcOrd="0" destOrd="0" presId="urn:diagrams.loki3.com/BracketList+Icon"/>
    <dgm:cxn modelId="{BBD13AC0-8EBC-4033-A17A-CADF43855E6C}" type="presOf" srcId="{0BBB7880-6995-4C27-8DE6-E29836B4AA01}" destId="{775E4573-1353-4B55-B64C-6B2ADA15B695}" srcOrd="0" destOrd="0" presId="urn:diagrams.loki3.com/BracketList+Icon"/>
    <dgm:cxn modelId="{F10FB7B5-9F47-4385-9497-A7CEEC003538}" type="presOf" srcId="{3B994E27-B4EA-4499-947F-C831E6A19A48}" destId="{5A6BC2B0-B16F-4B52-951D-924E757DAF28}" srcOrd="0" destOrd="0" presId="urn:diagrams.loki3.com/BracketList+Icon"/>
    <dgm:cxn modelId="{580B70D3-5507-49C5-92B3-8A705D29FF10}" type="presParOf" srcId="{5A6BC2B0-B16F-4B52-951D-924E757DAF28}" destId="{954D2148-53E9-4729-8485-3E0DFF048EDF}" srcOrd="0" destOrd="0" presId="urn:diagrams.loki3.com/BracketList+Icon"/>
    <dgm:cxn modelId="{936245A4-B82E-41F5-ADB3-5EE3C3C3263B}" type="presParOf" srcId="{954D2148-53E9-4729-8485-3E0DFF048EDF}" destId="{775E4573-1353-4B55-B64C-6B2ADA15B695}" srcOrd="0" destOrd="0" presId="urn:diagrams.loki3.com/BracketList+Icon"/>
    <dgm:cxn modelId="{DBAADFF7-4F3C-4919-A2CF-5361AF3E0E02}" type="presParOf" srcId="{954D2148-53E9-4729-8485-3E0DFF048EDF}" destId="{3B1E2AF1-3676-4467-93A5-CFC625DBE209}" srcOrd="1" destOrd="0" presId="urn:diagrams.loki3.com/BracketList+Icon"/>
    <dgm:cxn modelId="{B3C5FCED-2F82-4BA4-B507-557BDA8EE1CB}" type="presParOf" srcId="{954D2148-53E9-4729-8485-3E0DFF048EDF}" destId="{C158CF6F-EB7F-4C51-B586-955D61F06D96}" srcOrd="2" destOrd="0" presId="urn:diagrams.loki3.com/BracketList+Icon"/>
    <dgm:cxn modelId="{4CE02579-E678-4565-8C22-293159B63876}" type="presParOf" srcId="{954D2148-53E9-4729-8485-3E0DFF048EDF}" destId="{8E031EB4-E994-43F6-9A98-76698E8A90EE}" srcOrd="3" destOrd="0" presId="urn:diagrams.loki3.com/BracketList+Icon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3BFBA26-2C70-4FC1-B776-E5DEFEF3D52A}" type="doc">
      <dgm:prSet loTypeId="urn:microsoft.com/office/officeart/2005/8/layout/vList5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CF4E9709-BA66-41AA-9578-96187F4A1BB9}">
      <dgm:prSet custT="1"/>
      <dgm:spPr/>
      <dgm:t>
        <a:bodyPr/>
        <a:lstStyle/>
        <a:p>
          <a:pPr rtl="0"/>
          <a:r>
            <a:rPr lang="ru-RU" sz="1800" i="1" dirty="0" smtClean="0"/>
            <a:t>Каждый чиновник получает жалование в соответствии с тарифной сеткой. Соотношение между самыми низкими и самыми высокими окладами составляет 1:5. </a:t>
          </a:r>
          <a:endParaRPr lang="ru-RU" sz="1800" dirty="0"/>
        </a:p>
      </dgm:t>
    </dgm:pt>
    <dgm:pt modelId="{C19CD82B-B4C8-4AB2-91E0-5EA079F1E270}" type="parTrans" cxnId="{1B6F4F1E-1A3F-4149-B6B7-4DE4C10117C7}">
      <dgm:prSet/>
      <dgm:spPr/>
      <dgm:t>
        <a:bodyPr/>
        <a:lstStyle/>
        <a:p>
          <a:endParaRPr lang="ru-RU"/>
        </a:p>
      </dgm:t>
    </dgm:pt>
    <dgm:pt modelId="{A532DA32-39CE-48DD-8211-7AE1425B4B40}" type="sibTrans" cxnId="{1B6F4F1E-1A3F-4149-B6B7-4DE4C10117C7}">
      <dgm:prSet/>
      <dgm:spPr/>
      <dgm:t>
        <a:bodyPr/>
        <a:lstStyle/>
        <a:p>
          <a:endParaRPr lang="ru-RU"/>
        </a:p>
      </dgm:t>
    </dgm:pt>
    <dgm:pt modelId="{95835119-5E22-405D-BFC4-9C52F478F744}">
      <dgm:prSet custT="1"/>
      <dgm:spPr/>
      <dgm:t>
        <a:bodyPr/>
        <a:lstStyle/>
        <a:p>
          <a:pPr rtl="0"/>
          <a:r>
            <a:rPr lang="ru-RU" sz="2000" i="1" dirty="0" smtClean="0"/>
            <a:t>Кроме жалования, выплачиваются надбавки (например, на жилье, на членов семьи и др.). </a:t>
          </a:r>
          <a:endParaRPr lang="ru-RU" sz="2000" dirty="0"/>
        </a:p>
      </dgm:t>
    </dgm:pt>
    <dgm:pt modelId="{0864B275-7871-437B-B975-83B8A4369248}" type="parTrans" cxnId="{4D67E4C5-C4D3-4D27-BDB2-55620C2A1E72}">
      <dgm:prSet/>
      <dgm:spPr/>
      <dgm:t>
        <a:bodyPr/>
        <a:lstStyle/>
        <a:p>
          <a:endParaRPr lang="ru-RU"/>
        </a:p>
      </dgm:t>
    </dgm:pt>
    <dgm:pt modelId="{D8E044D3-4A29-4473-9A3D-1296563BDCED}" type="sibTrans" cxnId="{4D67E4C5-C4D3-4D27-BDB2-55620C2A1E72}">
      <dgm:prSet/>
      <dgm:spPr/>
      <dgm:t>
        <a:bodyPr/>
        <a:lstStyle/>
        <a:p>
          <a:endParaRPr lang="ru-RU"/>
        </a:p>
      </dgm:t>
    </dgm:pt>
    <dgm:pt modelId="{E0EEC24B-CBF4-43FB-8F24-20A67AF1342A}">
      <dgm:prSet custT="1"/>
      <dgm:spPr/>
      <dgm:t>
        <a:bodyPr/>
        <a:lstStyle/>
        <a:p>
          <a:pPr rtl="0"/>
          <a:r>
            <a:rPr lang="ru-RU" sz="1800" i="1" dirty="0" smtClean="0"/>
            <a:t>Чиновник имеет право на ежегодный 5-недельный оплачиваемый отпуск, отпуск по болезни, для женщин - на отпуска по родам и уходу за ребенком. </a:t>
          </a:r>
          <a:endParaRPr lang="ru-RU" sz="1800" dirty="0"/>
        </a:p>
      </dgm:t>
    </dgm:pt>
    <dgm:pt modelId="{55A51AAA-CBCB-433D-AD0B-2416DA25F16C}" type="parTrans" cxnId="{2912BC9B-8BA6-4D1A-A4FB-948805C3F724}">
      <dgm:prSet/>
      <dgm:spPr/>
      <dgm:t>
        <a:bodyPr/>
        <a:lstStyle/>
        <a:p>
          <a:endParaRPr lang="ru-RU"/>
        </a:p>
      </dgm:t>
    </dgm:pt>
    <dgm:pt modelId="{4EE17B10-3611-4B81-801C-A68C1AEEA87A}" type="sibTrans" cxnId="{2912BC9B-8BA6-4D1A-A4FB-948805C3F724}">
      <dgm:prSet/>
      <dgm:spPr/>
      <dgm:t>
        <a:bodyPr/>
        <a:lstStyle/>
        <a:p>
          <a:endParaRPr lang="ru-RU"/>
        </a:p>
      </dgm:t>
    </dgm:pt>
    <dgm:pt modelId="{11F73DE4-4799-44FF-AFAC-F084034B0183}">
      <dgm:prSet custT="1"/>
      <dgm:spPr/>
      <dgm:t>
        <a:bodyPr/>
        <a:lstStyle/>
        <a:p>
          <a:pPr rtl="0"/>
          <a:r>
            <a:rPr lang="ru-RU" sz="1800" i="1" dirty="0" smtClean="0"/>
            <a:t>Карьера чиновника завершается автоматически переходом на пенсию по достижении возрастного предела</a:t>
          </a:r>
          <a:r>
            <a:rPr lang="ru-RU" sz="1800" dirty="0" smtClean="0"/>
            <a:t> (для большинства пенсионный возраст составляет 60 лет, но работать разрешается до 65). </a:t>
          </a:r>
          <a:endParaRPr lang="ru-RU" sz="1800" dirty="0"/>
        </a:p>
      </dgm:t>
    </dgm:pt>
    <dgm:pt modelId="{DBDB6EF1-E863-4178-8984-3B8F9A798B9D}" type="parTrans" cxnId="{040F8471-855E-4B7A-A0DE-59D85BC5D112}">
      <dgm:prSet/>
      <dgm:spPr/>
      <dgm:t>
        <a:bodyPr/>
        <a:lstStyle/>
        <a:p>
          <a:endParaRPr lang="ru-RU"/>
        </a:p>
      </dgm:t>
    </dgm:pt>
    <dgm:pt modelId="{E5427196-C675-4DD8-8DEA-CC27DF625F7E}" type="sibTrans" cxnId="{040F8471-855E-4B7A-A0DE-59D85BC5D112}">
      <dgm:prSet/>
      <dgm:spPr/>
      <dgm:t>
        <a:bodyPr/>
        <a:lstStyle/>
        <a:p>
          <a:endParaRPr lang="ru-RU"/>
        </a:p>
      </dgm:t>
    </dgm:pt>
    <dgm:pt modelId="{FE51FC09-8B50-4157-A9AD-7F415D1DECA2}">
      <dgm:prSet custT="1"/>
      <dgm:spPr/>
      <dgm:t>
        <a:bodyPr/>
        <a:lstStyle/>
        <a:p>
          <a:pPr rtl="0"/>
          <a:r>
            <a:rPr lang="ru-RU" sz="1600" i="1" dirty="0" smtClean="0"/>
            <a:t>Пенсии выплачиваются частью за счет отчислений из оклада работающего чиновника (7%), частью за счет государства. Размер пенсии зависит от величины последнего оклада и количества ежегодных выплат. Пенсия не должна превышать 75% размера последнего общего оклада или максимального общего оклада.</a:t>
          </a:r>
          <a:endParaRPr lang="ru-RU" sz="1600" dirty="0"/>
        </a:p>
      </dgm:t>
    </dgm:pt>
    <dgm:pt modelId="{B414111E-0295-4642-9F6A-5406A3F874C9}" type="parTrans" cxnId="{56856F9A-00AA-4326-99F1-9231D6D03311}">
      <dgm:prSet/>
      <dgm:spPr/>
      <dgm:t>
        <a:bodyPr/>
        <a:lstStyle/>
        <a:p>
          <a:endParaRPr lang="ru-RU"/>
        </a:p>
      </dgm:t>
    </dgm:pt>
    <dgm:pt modelId="{6CC271EA-D6EF-48E5-B2ED-0A348EE6824D}" type="sibTrans" cxnId="{56856F9A-00AA-4326-99F1-9231D6D03311}">
      <dgm:prSet/>
      <dgm:spPr/>
      <dgm:t>
        <a:bodyPr/>
        <a:lstStyle/>
        <a:p>
          <a:endParaRPr lang="ru-RU"/>
        </a:p>
      </dgm:t>
    </dgm:pt>
    <dgm:pt modelId="{770BF191-9932-41A8-B775-1FEC51E3814B}" type="pres">
      <dgm:prSet presAssocID="{73BFBA26-2C70-4FC1-B776-E5DEFEF3D52A}" presName="Name0" presStyleCnt="0">
        <dgm:presLayoutVars>
          <dgm:dir/>
          <dgm:animLvl val="lvl"/>
          <dgm:resizeHandles val="exact"/>
        </dgm:presLayoutVars>
      </dgm:prSet>
      <dgm:spPr/>
    </dgm:pt>
    <dgm:pt modelId="{C62FCEEF-324F-4D6B-BA42-6B553F370C6E}" type="pres">
      <dgm:prSet presAssocID="{CF4E9709-BA66-41AA-9578-96187F4A1BB9}" presName="linNode" presStyleCnt="0"/>
      <dgm:spPr/>
    </dgm:pt>
    <dgm:pt modelId="{A43C401C-0DF1-45BB-9D43-EDA4049BC0C6}" type="pres">
      <dgm:prSet presAssocID="{CF4E9709-BA66-41AA-9578-96187F4A1BB9}" presName="parentText" presStyleLbl="node1" presStyleIdx="0" presStyleCnt="5" custScaleX="277778">
        <dgm:presLayoutVars>
          <dgm:chMax val="1"/>
          <dgm:bulletEnabled val="1"/>
        </dgm:presLayoutVars>
      </dgm:prSet>
      <dgm:spPr/>
    </dgm:pt>
    <dgm:pt modelId="{2103872F-68D8-4A0A-B218-7FD633F9C6F2}" type="pres">
      <dgm:prSet presAssocID="{A532DA32-39CE-48DD-8211-7AE1425B4B40}" presName="sp" presStyleCnt="0"/>
      <dgm:spPr/>
    </dgm:pt>
    <dgm:pt modelId="{2CE034B7-BBDA-410E-A522-2CE604A6D092}" type="pres">
      <dgm:prSet presAssocID="{95835119-5E22-405D-BFC4-9C52F478F744}" presName="linNode" presStyleCnt="0"/>
      <dgm:spPr/>
    </dgm:pt>
    <dgm:pt modelId="{21228C77-2DF5-48FA-BC15-5F1D69E924B7}" type="pres">
      <dgm:prSet presAssocID="{95835119-5E22-405D-BFC4-9C52F478F744}" presName="parentText" presStyleLbl="node1" presStyleIdx="1" presStyleCnt="5" custScaleX="277778">
        <dgm:presLayoutVars>
          <dgm:chMax val="1"/>
          <dgm:bulletEnabled val="1"/>
        </dgm:presLayoutVars>
      </dgm:prSet>
      <dgm:spPr/>
    </dgm:pt>
    <dgm:pt modelId="{55C468D2-E7AD-47ED-8753-EFD69F4E4E8B}" type="pres">
      <dgm:prSet presAssocID="{D8E044D3-4A29-4473-9A3D-1296563BDCED}" presName="sp" presStyleCnt="0"/>
      <dgm:spPr/>
    </dgm:pt>
    <dgm:pt modelId="{C708D49F-EEFE-4764-A425-04BEF2ED61DF}" type="pres">
      <dgm:prSet presAssocID="{E0EEC24B-CBF4-43FB-8F24-20A67AF1342A}" presName="linNode" presStyleCnt="0"/>
      <dgm:spPr/>
    </dgm:pt>
    <dgm:pt modelId="{117A946B-CDB2-4925-B477-B393013DE8F9}" type="pres">
      <dgm:prSet presAssocID="{E0EEC24B-CBF4-43FB-8F24-20A67AF1342A}" presName="parentText" presStyleLbl="node1" presStyleIdx="2" presStyleCnt="5" custScaleX="277778">
        <dgm:presLayoutVars>
          <dgm:chMax val="1"/>
          <dgm:bulletEnabled val="1"/>
        </dgm:presLayoutVars>
      </dgm:prSet>
      <dgm:spPr/>
    </dgm:pt>
    <dgm:pt modelId="{94CA0E61-4B96-447E-AC8A-B5DECE5B7E9E}" type="pres">
      <dgm:prSet presAssocID="{4EE17B10-3611-4B81-801C-A68C1AEEA87A}" presName="sp" presStyleCnt="0"/>
      <dgm:spPr/>
    </dgm:pt>
    <dgm:pt modelId="{9B81E87A-BE76-44DF-91EA-446E3991C9F7}" type="pres">
      <dgm:prSet presAssocID="{11F73DE4-4799-44FF-AFAC-F084034B0183}" presName="linNode" presStyleCnt="0"/>
      <dgm:spPr/>
    </dgm:pt>
    <dgm:pt modelId="{174D9124-5821-4687-B7C9-9F3EF574A6EE}" type="pres">
      <dgm:prSet presAssocID="{11F73DE4-4799-44FF-AFAC-F084034B0183}" presName="parentText" presStyleLbl="node1" presStyleIdx="3" presStyleCnt="5" custScaleX="277778">
        <dgm:presLayoutVars>
          <dgm:chMax val="1"/>
          <dgm:bulletEnabled val="1"/>
        </dgm:presLayoutVars>
      </dgm:prSet>
      <dgm:spPr/>
    </dgm:pt>
    <dgm:pt modelId="{8575EA6B-3527-4ACB-931F-F66EA483AFCA}" type="pres">
      <dgm:prSet presAssocID="{E5427196-C675-4DD8-8DEA-CC27DF625F7E}" presName="sp" presStyleCnt="0"/>
      <dgm:spPr/>
    </dgm:pt>
    <dgm:pt modelId="{CF44C56C-F3A9-43DF-BE5E-13EEB1FA3DCA}" type="pres">
      <dgm:prSet presAssocID="{FE51FC09-8B50-4157-A9AD-7F415D1DECA2}" presName="linNode" presStyleCnt="0"/>
      <dgm:spPr/>
    </dgm:pt>
    <dgm:pt modelId="{61B42AE5-9E83-4816-B7DC-371C0C21D80D}" type="pres">
      <dgm:prSet presAssocID="{FE51FC09-8B50-4157-A9AD-7F415D1DECA2}" presName="parentText" presStyleLbl="node1" presStyleIdx="4" presStyleCnt="5" custScaleX="277778">
        <dgm:presLayoutVars>
          <dgm:chMax val="1"/>
          <dgm:bulletEnabled val="1"/>
        </dgm:presLayoutVars>
      </dgm:prSet>
      <dgm:spPr/>
    </dgm:pt>
  </dgm:ptLst>
  <dgm:cxnLst>
    <dgm:cxn modelId="{040F8471-855E-4B7A-A0DE-59D85BC5D112}" srcId="{73BFBA26-2C70-4FC1-B776-E5DEFEF3D52A}" destId="{11F73DE4-4799-44FF-AFAC-F084034B0183}" srcOrd="3" destOrd="0" parTransId="{DBDB6EF1-E863-4178-8984-3B8F9A798B9D}" sibTransId="{E5427196-C675-4DD8-8DEA-CC27DF625F7E}"/>
    <dgm:cxn modelId="{3238BB55-9ADD-48A2-9ABA-4D55488413F6}" type="presOf" srcId="{95835119-5E22-405D-BFC4-9C52F478F744}" destId="{21228C77-2DF5-48FA-BC15-5F1D69E924B7}" srcOrd="0" destOrd="0" presId="urn:microsoft.com/office/officeart/2005/8/layout/vList5"/>
    <dgm:cxn modelId="{4D67E4C5-C4D3-4D27-BDB2-55620C2A1E72}" srcId="{73BFBA26-2C70-4FC1-B776-E5DEFEF3D52A}" destId="{95835119-5E22-405D-BFC4-9C52F478F744}" srcOrd="1" destOrd="0" parTransId="{0864B275-7871-437B-B975-83B8A4369248}" sibTransId="{D8E044D3-4A29-4473-9A3D-1296563BDCED}"/>
    <dgm:cxn modelId="{EE59B8D0-E7CF-4688-870A-F5DBF429531A}" type="presOf" srcId="{11F73DE4-4799-44FF-AFAC-F084034B0183}" destId="{174D9124-5821-4687-B7C9-9F3EF574A6EE}" srcOrd="0" destOrd="0" presId="urn:microsoft.com/office/officeart/2005/8/layout/vList5"/>
    <dgm:cxn modelId="{F7E67563-33AD-443D-B539-3DADD3B97990}" type="presOf" srcId="{FE51FC09-8B50-4157-A9AD-7F415D1DECA2}" destId="{61B42AE5-9E83-4816-B7DC-371C0C21D80D}" srcOrd="0" destOrd="0" presId="urn:microsoft.com/office/officeart/2005/8/layout/vList5"/>
    <dgm:cxn modelId="{1B6F4F1E-1A3F-4149-B6B7-4DE4C10117C7}" srcId="{73BFBA26-2C70-4FC1-B776-E5DEFEF3D52A}" destId="{CF4E9709-BA66-41AA-9578-96187F4A1BB9}" srcOrd="0" destOrd="0" parTransId="{C19CD82B-B4C8-4AB2-91E0-5EA079F1E270}" sibTransId="{A532DA32-39CE-48DD-8211-7AE1425B4B40}"/>
    <dgm:cxn modelId="{EC2BCB05-7EF4-4422-B1AA-990A25CA48D1}" type="presOf" srcId="{E0EEC24B-CBF4-43FB-8F24-20A67AF1342A}" destId="{117A946B-CDB2-4925-B477-B393013DE8F9}" srcOrd="0" destOrd="0" presId="urn:microsoft.com/office/officeart/2005/8/layout/vList5"/>
    <dgm:cxn modelId="{56856F9A-00AA-4326-99F1-9231D6D03311}" srcId="{73BFBA26-2C70-4FC1-B776-E5DEFEF3D52A}" destId="{FE51FC09-8B50-4157-A9AD-7F415D1DECA2}" srcOrd="4" destOrd="0" parTransId="{B414111E-0295-4642-9F6A-5406A3F874C9}" sibTransId="{6CC271EA-D6EF-48E5-B2ED-0A348EE6824D}"/>
    <dgm:cxn modelId="{2912BC9B-8BA6-4D1A-A4FB-948805C3F724}" srcId="{73BFBA26-2C70-4FC1-B776-E5DEFEF3D52A}" destId="{E0EEC24B-CBF4-43FB-8F24-20A67AF1342A}" srcOrd="2" destOrd="0" parTransId="{55A51AAA-CBCB-433D-AD0B-2416DA25F16C}" sibTransId="{4EE17B10-3611-4B81-801C-A68C1AEEA87A}"/>
    <dgm:cxn modelId="{E1B64D13-DBFA-4A5F-B1D4-B45E107361B5}" type="presOf" srcId="{73BFBA26-2C70-4FC1-B776-E5DEFEF3D52A}" destId="{770BF191-9932-41A8-B775-1FEC51E3814B}" srcOrd="0" destOrd="0" presId="urn:microsoft.com/office/officeart/2005/8/layout/vList5"/>
    <dgm:cxn modelId="{88C67D73-7BCE-459A-94F2-7659E4B25EC9}" type="presOf" srcId="{CF4E9709-BA66-41AA-9578-96187F4A1BB9}" destId="{A43C401C-0DF1-45BB-9D43-EDA4049BC0C6}" srcOrd="0" destOrd="0" presId="urn:microsoft.com/office/officeart/2005/8/layout/vList5"/>
    <dgm:cxn modelId="{9D0B7086-5B98-46A2-ABE0-3F9888B5119A}" type="presParOf" srcId="{770BF191-9932-41A8-B775-1FEC51E3814B}" destId="{C62FCEEF-324F-4D6B-BA42-6B553F370C6E}" srcOrd="0" destOrd="0" presId="urn:microsoft.com/office/officeart/2005/8/layout/vList5"/>
    <dgm:cxn modelId="{81F84321-73BD-4A7F-A543-D3C5AABBAC0D}" type="presParOf" srcId="{C62FCEEF-324F-4D6B-BA42-6B553F370C6E}" destId="{A43C401C-0DF1-45BB-9D43-EDA4049BC0C6}" srcOrd="0" destOrd="0" presId="urn:microsoft.com/office/officeart/2005/8/layout/vList5"/>
    <dgm:cxn modelId="{F2BE05CA-6A3D-4148-8394-93B164B6A2E8}" type="presParOf" srcId="{770BF191-9932-41A8-B775-1FEC51E3814B}" destId="{2103872F-68D8-4A0A-B218-7FD633F9C6F2}" srcOrd="1" destOrd="0" presId="urn:microsoft.com/office/officeart/2005/8/layout/vList5"/>
    <dgm:cxn modelId="{962A2656-A730-4628-BF38-C59A7DBFE0A0}" type="presParOf" srcId="{770BF191-9932-41A8-B775-1FEC51E3814B}" destId="{2CE034B7-BBDA-410E-A522-2CE604A6D092}" srcOrd="2" destOrd="0" presId="urn:microsoft.com/office/officeart/2005/8/layout/vList5"/>
    <dgm:cxn modelId="{5F30122B-571E-4F77-A10E-739AA43F1D71}" type="presParOf" srcId="{2CE034B7-BBDA-410E-A522-2CE604A6D092}" destId="{21228C77-2DF5-48FA-BC15-5F1D69E924B7}" srcOrd="0" destOrd="0" presId="urn:microsoft.com/office/officeart/2005/8/layout/vList5"/>
    <dgm:cxn modelId="{809ACADD-5F8C-4CE2-920F-85C66A31EFB7}" type="presParOf" srcId="{770BF191-9932-41A8-B775-1FEC51E3814B}" destId="{55C468D2-E7AD-47ED-8753-EFD69F4E4E8B}" srcOrd="3" destOrd="0" presId="urn:microsoft.com/office/officeart/2005/8/layout/vList5"/>
    <dgm:cxn modelId="{E14061F9-370E-41D7-AAAA-484FF8F9FD7D}" type="presParOf" srcId="{770BF191-9932-41A8-B775-1FEC51E3814B}" destId="{C708D49F-EEFE-4764-A425-04BEF2ED61DF}" srcOrd="4" destOrd="0" presId="urn:microsoft.com/office/officeart/2005/8/layout/vList5"/>
    <dgm:cxn modelId="{18A8FC4D-D803-4E28-989A-409ADAB28156}" type="presParOf" srcId="{C708D49F-EEFE-4764-A425-04BEF2ED61DF}" destId="{117A946B-CDB2-4925-B477-B393013DE8F9}" srcOrd="0" destOrd="0" presId="urn:microsoft.com/office/officeart/2005/8/layout/vList5"/>
    <dgm:cxn modelId="{17106BD1-FE73-4D04-A644-3D3F9CFF6D8D}" type="presParOf" srcId="{770BF191-9932-41A8-B775-1FEC51E3814B}" destId="{94CA0E61-4B96-447E-AC8A-B5DECE5B7E9E}" srcOrd="5" destOrd="0" presId="urn:microsoft.com/office/officeart/2005/8/layout/vList5"/>
    <dgm:cxn modelId="{F43ADFF8-9B92-4C22-9DCF-0CD45428E453}" type="presParOf" srcId="{770BF191-9932-41A8-B775-1FEC51E3814B}" destId="{9B81E87A-BE76-44DF-91EA-446E3991C9F7}" srcOrd="6" destOrd="0" presId="urn:microsoft.com/office/officeart/2005/8/layout/vList5"/>
    <dgm:cxn modelId="{5618AA59-406E-47D5-9327-2968C8099A36}" type="presParOf" srcId="{9B81E87A-BE76-44DF-91EA-446E3991C9F7}" destId="{174D9124-5821-4687-B7C9-9F3EF574A6EE}" srcOrd="0" destOrd="0" presId="urn:microsoft.com/office/officeart/2005/8/layout/vList5"/>
    <dgm:cxn modelId="{485C2149-7DAA-4E8B-B501-4D464906E3BA}" type="presParOf" srcId="{770BF191-9932-41A8-B775-1FEC51E3814B}" destId="{8575EA6B-3527-4ACB-931F-F66EA483AFCA}" srcOrd="7" destOrd="0" presId="urn:microsoft.com/office/officeart/2005/8/layout/vList5"/>
    <dgm:cxn modelId="{32F107DB-7B7F-4A65-A7F2-DA8A33DF4694}" type="presParOf" srcId="{770BF191-9932-41A8-B775-1FEC51E3814B}" destId="{CF44C56C-F3A9-43DF-BE5E-13EEB1FA3DCA}" srcOrd="8" destOrd="0" presId="urn:microsoft.com/office/officeart/2005/8/layout/vList5"/>
    <dgm:cxn modelId="{F8348B0E-1035-4716-B63C-D5E9B871B2A1}" type="presParOf" srcId="{CF44C56C-F3A9-43DF-BE5E-13EEB1FA3DCA}" destId="{61B42AE5-9E83-4816-B7DC-371C0C21D80D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24E3836-C66B-4F97-91DD-EC2C49980346}" type="doc">
      <dgm:prSet loTypeId="urn:microsoft.com/office/officeart/2008/layout/VerticalAccent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059C176B-F955-4E77-BC47-DDF5CEDA5DB4}">
      <dgm:prSet phldrT="[Текст]" phldr="1"/>
      <dgm:spPr/>
      <dgm:t>
        <a:bodyPr/>
        <a:lstStyle/>
        <a:p>
          <a:endParaRPr lang="ru-RU" dirty="0"/>
        </a:p>
      </dgm:t>
    </dgm:pt>
    <dgm:pt modelId="{D519FBC2-9212-47FF-918A-0F3665726E2A}" type="parTrans" cxnId="{258786DD-55E1-4C88-B7DF-CBE7470E4366}">
      <dgm:prSet/>
      <dgm:spPr/>
      <dgm:t>
        <a:bodyPr/>
        <a:lstStyle/>
        <a:p>
          <a:endParaRPr lang="ru-RU"/>
        </a:p>
      </dgm:t>
    </dgm:pt>
    <dgm:pt modelId="{88C52998-5B33-4399-ADFE-D80CA6298B2F}" type="sibTrans" cxnId="{258786DD-55E1-4C88-B7DF-CBE7470E4366}">
      <dgm:prSet/>
      <dgm:spPr/>
      <dgm:t>
        <a:bodyPr/>
        <a:lstStyle/>
        <a:p>
          <a:endParaRPr lang="ru-RU"/>
        </a:p>
      </dgm:t>
    </dgm:pt>
    <dgm:pt modelId="{D7702718-26CE-40F0-AAF8-4379FD13CB39}">
      <dgm:prSet phldrT="[Текст]"/>
      <dgm:spPr/>
      <dgm:t>
        <a:bodyPr/>
        <a:lstStyle/>
        <a:p>
          <a:r>
            <a:rPr lang="ru-RU" i="1" dirty="0" smtClean="0"/>
            <a:t>служебные обязанности, которые чиновник обязан добросовестно выполнять,</a:t>
          </a:r>
          <a:endParaRPr lang="ru-RU" dirty="0"/>
        </a:p>
      </dgm:t>
    </dgm:pt>
    <dgm:pt modelId="{C9A114F9-A196-4C98-B1CA-4905EC6F11BA}" type="parTrans" cxnId="{B7069BFF-6E07-4C62-BEE8-684A27ED82B2}">
      <dgm:prSet/>
      <dgm:spPr/>
      <dgm:t>
        <a:bodyPr/>
        <a:lstStyle/>
        <a:p>
          <a:endParaRPr lang="ru-RU"/>
        </a:p>
      </dgm:t>
    </dgm:pt>
    <dgm:pt modelId="{E46B07AB-0571-410A-8EAF-D820ED4C97D5}" type="sibTrans" cxnId="{B7069BFF-6E07-4C62-BEE8-684A27ED82B2}">
      <dgm:prSet/>
      <dgm:spPr/>
      <dgm:t>
        <a:bodyPr/>
        <a:lstStyle/>
        <a:p>
          <a:endParaRPr lang="ru-RU"/>
        </a:p>
      </dgm:t>
    </dgm:pt>
    <dgm:pt modelId="{97289007-0E34-428C-9342-CE91D9031F54}">
      <dgm:prSet phldrT="[Текст]" phldr="1"/>
      <dgm:spPr/>
      <dgm:t>
        <a:bodyPr/>
        <a:lstStyle/>
        <a:p>
          <a:endParaRPr lang="ru-RU" dirty="0"/>
        </a:p>
      </dgm:t>
    </dgm:pt>
    <dgm:pt modelId="{3C907795-B159-4B3E-90E4-EA78F1C7E928}" type="parTrans" cxnId="{920708FF-2A66-4286-8859-3D47D2E5A2C2}">
      <dgm:prSet/>
      <dgm:spPr/>
      <dgm:t>
        <a:bodyPr/>
        <a:lstStyle/>
        <a:p>
          <a:endParaRPr lang="ru-RU"/>
        </a:p>
      </dgm:t>
    </dgm:pt>
    <dgm:pt modelId="{BE226B4F-2D63-468D-8A67-6D1A0B475AF6}" type="sibTrans" cxnId="{920708FF-2A66-4286-8859-3D47D2E5A2C2}">
      <dgm:prSet/>
      <dgm:spPr/>
      <dgm:t>
        <a:bodyPr/>
        <a:lstStyle/>
        <a:p>
          <a:endParaRPr lang="ru-RU"/>
        </a:p>
      </dgm:t>
    </dgm:pt>
    <dgm:pt modelId="{85CB7C79-5BED-4A25-B7CE-822C86D42681}">
      <dgm:prSet custT="1"/>
      <dgm:spPr/>
      <dgm:t>
        <a:bodyPr/>
        <a:lstStyle/>
        <a:p>
          <a:r>
            <a:rPr lang="ru-RU" sz="1600" i="1" dirty="0" smtClean="0"/>
            <a:t>обязанности по статусу: проявлять сдержанность, лояльность, соблюдать достоинство, беспристрастность, умеренность.</a:t>
          </a:r>
          <a:endParaRPr lang="ru-RU" sz="1600" dirty="0"/>
        </a:p>
      </dgm:t>
    </dgm:pt>
    <dgm:pt modelId="{7E1B8D5C-8ADE-4082-87C7-531877B95F5E}" type="parTrans" cxnId="{AF4652EC-A29B-45B6-8718-85587300F631}">
      <dgm:prSet/>
      <dgm:spPr/>
      <dgm:t>
        <a:bodyPr/>
        <a:lstStyle/>
        <a:p>
          <a:endParaRPr lang="ru-RU"/>
        </a:p>
      </dgm:t>
    </dgm:pt>
    <dgm:pt modelId="{A28BEB34-E105-45F6-88EC-23AC0EFC9421}" type="sibTrans" cxnId="{AF4652EC-A29B-45B6-8718-85587300F631}">
      <dgm:prSet/>
      <dgm:spPr/>
      <dgm:t>
        <a:bodyPr/>
        <a:lstStyle/>
        <a:p>
          <a:endParaRPr lang="ru-RU"/>
        </a:p>
      </dgm:t>
    </dgm:pt>
    <dgm:pt modelId="{BE1F3175-76B5-48A4-9263-0D275F846747}" type="pres">
      <dgm:prSet presAssocID="{424E3836-C66B-4F97-91DD-EC2C49980346}" presName="Name0" presStyleCnt="0">
        <dgm:presLayoutVars>
          <dgm:chMax/>
          <dgm:chPref/>
          <dgm:dir/>
        </dgm:presLayoutVars>
      </dgm:prSet>
      <dgm:spPr/>
    </dgm:pt>
    <dgm:pt modelId="{4ACC6ACB-0336-4EC7-80B9-5B171113FC81}" type="pres">
      <dgm:prSet presAssocID="{059C176B-F955-4E77-BC47-DDF5CEDA5DB4}" presName="parenttextcomposite" presStyleCnt="0"/>
      <dgm:spPr/>
    </dgm:pt>
    <dgm:pt modelId="{BB8956F3-63AF-4B21-811D-9FEE1A4AAF32}" type="pres">
      <dgm:prSet presAssocID="{059C176B-F955-4E77-BC47-DDF5CEDA5DB4}" presName="parenttext" presStyleLbl="revTx" presStyleIdx="0" presStyleCnt="2">
        <dgm:presLayoutVars>
          <dgm:chMax/>
          <dgm:chPref val="2"/>
          <dgm:bulletEnabled val="1"/>
        </dgm:presLayoutVars>
      </dgm:prSet>
      <dgm:spPr/>
    </dgm:pt>
    <dgm:pt modelId="{74E1734C-E9A5-4F9E-ACC0-268C2672B827}" type="pres">
      <dgm:prSet presAssocID="{059C176B-F955-4E77-BC47-DDF5CEDA5DB4}" presName="composite" presStyleCnt="0"/>
      <dgm:spPr/>
    </dgm:pt>
    <dgm:pt modelId="{0B04B460-CB39-4981-A688-8A5C7F60D380}" type="pres">
      <dgm:prSet presAssocID="{059C176B-F955-4E77-BC47-DDF5CEDA5DB4}" presName="chevron1" presStyleLbl="alignNode1" presStyleIdx="0" presStyleCnt="14"/>
      <dgm:spPr/>
    </dgm:pt>
    <dgm:pt modelId="{BF6B79F8-659D-4CAE-8AE1-47CC65510435}" type="pres">
      <dgm:prSet presAssocID="{059C176B-F955-4E77-BC47-DDF5CEDA5DB4}" presName="chevron2" presStyleLbl="alignNode1" presStyleIdx="1" presStyleCnt="14"/>
      <dgm:spPr/>
    </dgm:pt>
    <dgm:pt modelId="{0A627D9E-84D1-4783-84B2-A46A56AEBEA3}" type="pres">
      <dgm:prSet presAssocID="{059C176B-F955-4E77-BC47-DDF5CEDA5DB4}" presName="chevron3" presStyleLbl="alignNode1" presStyleIdx="2" presStyleCnt="14"/>
      <dgm:spPr/>
    </dgm:pt>
    <dgm:pt modelId="{38E555A3-92D3-4E3B-89B8-7B89040D498C}" type="pres">
      <dgm:prSet presAssocID="{059C176B-F955-4E77-BC47-DDF5CEDA5DB4}" presName="chevron4" presStyleLbl="alignNode1" presStyleIdx="3" presStyleCnt="14"/>
      <dgm:spPr/>
    </dgm:pt>
    <dgm:pt modelId="{CB72AFF8-CAB5-48B9-B100-90A2CD26D03F}" type="pres">
      <dgm:prSet presAssocID="{059C176B-F955-4E77-BC47-DDF5CEDA5DB4}" presName="chevron5" presStyleLbl="alignNode1" presStyleIdx="4" presStyleCnt="14"/>
      <dgm:spPr/>
    </dgm:pt>
    <dgm:pt modelId="{D3A556FF-42E8-4CC8-B548-BAE7FE564B79}" type="pres">
      <dgm:prSet presAssocID="{059C176B-F955-4E77-BC47-DDF5CEDA5DB4}" presName="chevron6" presStyleLbl="alignNode1" presStyleIdx="5" presStyleCnt="14"/>
      <dgm:spPr/>
    </dgm:pt>
    <dgm:pt modelId="{3CE96A17-A9F1-4D42-9736-D0F3E5274AA5}" type="pres">
      <dgm:prSet presAssocID="{059C176B-F955-4E77-BC47-DDF5CEDA5DB4}" presName="chevron7" presStyleLbl="alignNode1" presStyleIdx="6" presStyleCnt="14"/>
      <dgm:spPr/>
    </dgm:pt>
    <dgm:pt modelId="{C447C9E6-EC77-49E0-B12D-6F0C78C83201}" type="pres">
      <dgm:prSet presAssocID="{059C176B-F955-4E77-BC47-DDF5CEDA5DB4}" presName="childtext" presStyleLbl="solidFgAcc1" presStyleIdx="0" presStyleCnt="2" custScaleX="196360" custLinFactNeighborX="0" custLinFactNeighborY="32105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3DFB10-AC8F-4D67-85E1-2244EF898763}" type="pres">
      <dgm:prSet presAssocID="{88C52998-5B33-4399-ADFE-D80CA6298B2F}" presName="sibTrans" presStyleCnt="0"/>
      <dgm:spPr/>
    </dgm:pt>
    <dgm:pt modelId="{F2B9CB06-1DD3-42D5-BFBC-F3840C769BEB}" type="pres">
      <dgm:prSet presAssocID="{97289007-0E34-428C-9342-CE91D9031F54}" presName="parenttextcomposite" presStyleCnt="0"/>
      <dgm:spPr/>
    </dgm:pt>
    <dgm:pt modelId="{E30A750B-5611-4341-8314-3A515B31B687}" type="pres">
      <dgm:prSet presAssocID="{97289007-0E34-428C-9342-CE91D9031F54}" presName="parenttext" presStyleLbl="revTx" presStyleIdx="1" presStyleCnt="2">
        <dgm:presLayoutVars>
          <dgm:chMax/>
          <dgm:chPref val="2"/>
          <dgm:bulletEnabled val="1"/>
        </dgm:presLayoutVars>
      </dgm:prSet>
      <dgm:spPr/>
    </dgm:pt>
    <dgm:pt modelId="{5DDCF36D-4D2C-4823-9E5A-19A81A1C8379}" type="pres">
      <dgm:prSet presAssocID="{97289007-0E34-428C-9342-CE91D9031F54}" presName="composite" presStyleCnt="0"/>
      <dgm:spPr/>
    </dgm:pt>
    <dgm:pt modelId="{8E54B5B4-7BA7-4A1D-A644-B1D13D02B694}" type="pres">
      <dgm:prSet presAssocID="{97289007-0E34-428C-9342-CE91D9031F54}" presName="chevron1" presStyleLbl="alignNode1" presStyleIdx="7" presStyleCnt="14"/>
      <dgm:spPr/>
    </dgm:pt>
    <dgm:pt modelId="{D66EA491-8423-4B95-94DB-1A359EC4AAC5}" type="pres">
      <dgm:prSet presAssocID="{97289007-0E34-428C-9342-CE91D9031F54}" presName="chevron2" presStyleLbl="alignNode1" presStyleIdx="8" presStyleCnt="14"/>
      <dgm:spPr/>
    </dgm:pt>
    <dgm:pt modelId="{33CBA039-6217-4422-99BA-933A27ECC9CE}" type="pres">
      <dgm:prSet presAssocID="{97289007-0E34-428C-9342-CE91D9031F54}" presName="chevron3" presStyleLbl="alignNode1" presStyleIdx="9" presStyleCnt="14"/>
      <dgm:spPr/>
    </dgm:pt>
    <dgm:pt modelId="{FF6FB8CD-35ED-4BFC-BDED-900F9708B177}" type="pres">
      <dgm:prSet presAssocID="{97289007-0E34-428C-9342-CE91D9031F54}" presName="chevron4" presStyleLbl="alignNode1" presStyleIdx="10" presStyleCnt="14"/>
      <dgm:spPr/>
    </dgm:pt>
    <dgm:pt modelId="{1FDC6431-3488-49BB-82AA-82133477FAD5}" type="pres">
      <dgm:prSet presAssocID="{97289007-0E34-428C-9342-CE91D9031F54}" presName="chevron5" presStyleLbl="alignNode1" presStyleIdx="11" presStyleCnt="14"/>
      <dgm:spPr/>
    </dgm:pt>
    <dgm:pt modelId="{8D59735B-A63D-4BC0-AB84-C4F4A88CE29D}" type="pres">
      <dgm:prSet presAssocID="{97289007-0E34-428C-9342-CE91D9031F54}" presName="chevron6" presStyleLbl="alignNode1" presStyleIdx="12" presStyleCnt="14"/>
      <dgm:spPr/>
    </dgm:pt>
    <dgm:pt modelId="{6F09C011-8F40-4EF1-B533-2EBA2961B051}" type="pres">
      <dgm:prSet presAssocID="{97289007-0E34-428C-9342-CE91D9031F54}" presName="chevron7" presStyleLbl="alignNode1" presStyleIdx="13" presStyleCnt="14"/>
      <dgm:spPr/>
    </dgm:pt>
    <dgm:pt modelId="{AE48A514-2A3D-4E5B-822B-0D5E8A1F3026}" type="pres">
      <dgm:prSet presAssocID="{97289007-0E34-428C-9342-CE91D9031F54}" presName="childtext" presStyleLbl="solidFgAcc1" presStyleIdx="1" presStyleCnt="2" custScaleX="196360" custLinFactNeighborX="0" custLinFactNeighborY="-29371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5517E8F-9992-40AD-94CE-F69980D8B5E4}" type="presOf" srcId="{85CB7C79-5BED-4A25-B7CE-822C86D42681}" destId="{AE48A514-2A3D-4E5B-822B-0D5E8A1F3026}" srcOrd="0" destOrd="0" presId="urn:microsoft.com/office/officeart/2008/layout/VerticalAccentList"/>
    <dgm:cxn modelId="{AF4652EC-A29B-45B6-8718-85587300F631}" srcId="{97289007-0E34-428C-9342-CE91D9031F54}" destId="{85CB7C79-5BED-4A25-B7CE-822C86D42681}" srcOrd="0" destOrd="0" parTransId="{7E1B8D5C-8ADE-4082-87C7-531877B95F5E}" sibTransId="{A28BEB34-E105-45F6-88EC-23AC0EFC9421}"/>
    <dgm:cxn modelId="{B7069BFF-6E07-4C62-BEE8-684A27ED82B2}" srcId="{059C176B-F955-4E77-BC47-DDF5CEDA5DB4}" destId="{D7702718-26CE-40F0-AAF8-4379FD13CB39}" srcOrd="0" destOrd="0" parTransId="{C9A114F9-A196-4C98-B1CA-4905EC6F11BA}" sibTransId="{E46B07AB-0571-410A-8EAF-D820ED4C97D5}"/>
    <dgm:cxn modelId="{9DCA0A86-B3CF-44CB-BE0E-5FB79A14620E}" type="presOf" srcId="{97289007-0E34-428C-9342-CE91D9031F54}" destId="{E30A750B-5611-4341-8314-3A515B31B687}" srcOrd="0" destOrd="0" presId="urn:microsoft.com/office/officeart/2008/layout/VerticalAccentList"/>
    <dgm:cxn modelId="{920708FF-2A66-4286-8859-3D47D2E5A2C2}" srcId="{424E3836-C66B-4F97-91DD-EC2C49980346}" destId="{97289007-0E34-428C-9342-CE91D9031F54}" srcOrd="1" destOrd="0" parTransId="{3C907795-B159-4B3E-90E4-EA78F1C7E928}" sibTransId="{BE226B4F-2D63-468D-8A67-6D1A0B475AF6}"/>
    <dgm:cxn modelId="{A7909C92-002F-4EED-B980-25B0804A85A2}" type="presOf" srcId="{059C176B-F955-4E77-BC47-DDF5CEDA5DB4}" destId="{BB8956F3-63AF-4B21-811D-9FEE1A4AAF32}" srcOrd="0" destOrd="0" presId="urn:microsoft.com/office/officeart/2008/layout/VerticalAccentList"/>
    <dgm:cxn modelId="{EE3DB472-9150-4DDF-9097-EEAB68BE299A}" type="presOf" srcId="{D7702718-26CE-40F0-AAF8-4379FD13CB39}" destId="{C447C9E6-EC77-49E0-B12D-6F0C78C83201}" srcOrd="0" destOrd="0" presId="urn:microsoft.com/office/officeart/2008/layout/VerticalAccentList"/>
    <dgm:cxn modelId="{940529B7-E5A4-447F-B0D9-7084B6E64A80}" type="presOf" srcId="{424E3836-C66B-4F97-91DD-EC2C49980346}" destId="{BE1F3175-76B5-48A4-9263-0D275F846747}" srcOrd="0" destOrd="0" presId="urn:microsoft.com/office/officeart/2008/layout/VerticalAccentList"/>
    <dgm:cxn modelId="{258786DD-55E1-4C88-B7DF-CBE7470E4366}" srcId="{424E3836-C66B-4F97-91DD-EC2C49980346}" destId="{059C176B-F955-4E77-BC47-DDF5CEDA5DB4}" srcOrd="0" destOrd="0" parTransId="{D519FBC2-9212-47FF-918A-0F3665726E2A}" sibTransId="{88C52998-5B33-4399-ADFE-D80CA6298B2F}"/>
    <dgm:cxn modelId="{EE5881AE-2FA9-4CC7-9A9C-4F72C6D76C3F}" type="presParOf" srcId="{BE1F3175-76B5-48A4-9263-0D275F846747}" destId="{4ACC6ACB-0336-4EC7-80B9-5B171113FC81}" srcOrd="0" destOrd="0" presId="urn:microsoft.com/office/officeart/2008/layout/VerticalAccentList"/>
    <dgm:cxn modelId="{362A1799-910B-4D83-9FCB-DD538F6C6D29}" type="presParOf" srcId="{4ACC6ACB-0336-4EC7-80B9-5B171113FC81}" destId="{BB8956F3-63AF-4B21-811D-9FEE1A4AAF32}" srcOrd="0" destOrd="0" presId="urn:microsoft.com/office/officeart/2008/layout/VerticalAccentList"/>
    <dgm:cxn modelId="{A0311282-7624-45E8-9E55-A53AB6BE56E3}" type="presParOf" srcId="{BE1F3175-76B5-48A4-9263-0D275F846747}" destId="{74E1734C-E9A5-4F9E-ACC0-268C2672B827}" srcOrd="1" destOrd="0" presId="urn:microsoft.com/office/officeart/2008/layout/VerticalAccentList"/>
    <dgm:cxn modelId="{9A26F91F-7746-4DD6-A0A7-054B3B6C587F}" type="presParOf" srcId="{74E1734C-E9A5-4F9E-ACC0-268C2672B827}" destId="{0B04B460-CB39-4981-A688-8A5C7F60D380}" srcOrd="0" destOrd="0" presId="urn:microsoft.com/office/officeart/2008/layout/VerticalAccentList"/>
    <dgm:cxn modelId="{362B53A5-516D-4CFF-B57C-43BEDCEA1C64}" type="presParOf" srcId="{74E1734C-E9A5-4F9E-ACC0-268C2672B827}" destId="{BF6B79F8-659D-4CAE-8AE1-47CC65510435}" srcOrd="1" destOrd="0" presId="urn:microsoft.com/office/officeart/2008/layout/VerticalAccentList"/>
    <dgm:cxn modelId="{FB920D54-BA0A-442A-884A-1EEFD2FBBEDD}" type="presParOf" srcId="{74E1734C-E9A5-4F9E-ACC0-268C2672B827}" destId="{0A627D9E-84D1-4783-84B2-A46A56AEBEA3}" srcOrd="2" destOrd="0" presId="urn:microsoft.com/office/officeart/2008/layout/VerticalAccentList"/>
    <dgm:cxn modelId="{E0910269-32B0-4DC1-90B6-BD1AA2BD322F}" type="presParOf" srcId="{74E1734C-E9A5-4F9E-ACC0-268C2672B827}" destId="{38E555A3-92D3-4E3B-89B8-7B89040D498C}" srcOrd="3" destOrd="0" presId="urn:microsoft.com/office/officeart/2008/layout/VerticalAccentList"/>
    <dgm:cxn modelId="{AB834077-5030-44AB-9AB8-4F2F164E3636}" type="presParOf" srcId="{74E1734C-E9A5-4F9E-ACC0-268C2672B827}" destId="{CB72AFF8-CAB5-48B9-B100-90A2CD26D03F}" srcOrd="4" destOrd="0" presId="urn:microsoft.com/office/officeart/2008/layout/VerticalAccentList"/>
    <dgm:cxn modelId="{A2A205C9-4923-4EBD-AC21-D4FA946622D3}" type="presParOf" srcId="{74E1734C-E9A5-4F9E-ACC0-268C2672B827}" destId="{D3A556FF-42E8-4CC8-B548-BAE7FE564B79}" srcOrd="5" destOrd="0" presId="urn:microsoft.com/office/officeart/2008/layout/VerticalAccentList"/>
    <dgm:cxn modelId="{7309C759-F148-488E-BA31-91A0C23161F0}" type="presParOf" srcId="{74E1734C-E9A5-4F9E-ACC0-268C2672B827}" destId="{3CE96A17-A9F1-4D42-9736-D0F3E5274AA5}" srcOrd="6" destOrd="0" presId="urn:microsoft.com/office/officeart/2008/layout/VerticalAccentList"/>
    <dgm:cxn modelId="{22BD29AF-EF20-4BEF-A3A5-71C10E8EFDF9}" type="presParOf" srcId="{74E1734C-E9A5-4F9E-ACC0-268C2672B827}" destId="{C447C9E6-EC77-49E0-B12D-6F0C78C83201}" srcOrd="7" destOrd="0" presId="urn:microsoft.com/office/officeart/2008/layout/VerticalAccentList"/>
    <dgm:cxn modelId="{498106B2-0962-4288-B983-8AE8C28DB111}" type="presParOf" srcId="{BE1F3175-76B5-48A4-9263-0D275F846747}" destId="{043DFB10-AC8F-4D67-85E1-2244EF898763}" srcOrd="2" destOrd="0" presId="urn:microsoft.com/office/officeart/2008/layout/VerticalAccentList"/>
    <dgm:cxn modelId="{D6A751DA-0CC8-4DE0-B657-D89FBE68A245}" type="presParOf" srcId="{BE1F3175-76B5-48A4-9263-0D275F846747}" destId="{F2B9CB06-1DD3-42D5-BFBC-F3840C769BEB}" srcOrd="3" destOrd="0" presId="urn:microsoft.com/office/officeart/2008/layout/VerticalAccentList"/>
    <dgm:cxn modelId="{7524E2C6-6CCB-467A-8E2A-199A8093E36F}" type="presParOf" srcId="{F2B9CB06-1DD3-42D5-BFBC-F3840C769BEB}" destId="{E30A750B-5611-4341-8314-3A515B31B687}" srcOrd="0" destOrd="0" presId="urn:microsoft.com/office/officeart/2008/layout/VerticalAccentList"/>
    <dgm:cxn modelId="{7FA63782-9960-45E8-A238-6FDCD8EDC544}" type="presParOf" srcId="{BE1F3175-76B5-48A4-9263-0D275F846747}" destId="{5DDCF36D-4D2C-4823-9E5A-19A81A1C8379}" srcOrd="4" destOrd="0" presId="urn:microsoft.com/office/officeart/2008/layout/VerticalAccentList"/>
    <dgm:cxn modelId="{9375DCE7-59BF-4D03-9BB8-DE43FFA8DA32}" type="presParOf" srcId="{5DDCF36D-4D2C-4823-9E5A-19A81A1C8379}" destId="{8E54B5B4-7BA7-4A1D-A644-B1D13D02B694}" srcOrd="0" destOrd="0" presId="urn:microsoft.com/office/officeart/2008/layout/VerticalAccentList"/>
    <dgm:cxn modelId="{6EAAAF1A-1ECE-4F88-89CD-B3BA9140EAAE}" type="presParOf" srcId="{5DDCF36D-4D2C-4823-9E5A-19A81A1C8379}" destId="{D66EA491-8423-4B95-94DB-1A359EC4AAC5}" srcOrd="1" destOrd="0" presId="urn:microsoft.com/office/officeart/2008/layout/VerticalAccentList"/>
    <dgm:cxn modelId="{3C28C3DA-D3A8-40AD-8EF3-996978CA44CB}" type="presParOf" srcId="{5DDCF36D-4D2C-4823-9E5A-19A81A1C8379}" destId="{33CBA039-6217-4422-99BA-933A27ECC9CE}" srcOrd="2" destOrd="0" presId="urn:microsoft.com/office/officeart/2008/layout/VerticalAccentList"/>
    <dgm:cxn modelId="{F952D062-1E74-4FF9-9E2E-3DCFDB2627B8}" type="presParOf" srcId="{5DDCF36D-4D2C-4823-9E5A-19A81A1C8379}" destId="{FF6FB8CD-35ED-4BFC-BDED-900F9708B177}" srcOrd="3" destOrd="0" presId="urn:microsoft.com/office/officeart/2008/layout/VerticalAccentList"/>
    <dgm:cxn modelId="{6F310B1F-680F-42D4-8DBB-26D505299B2D}" type="presParOf" srcId="{5DDCF36D-4D2C-4823-9E5A-19A81A1C8379}" destId="{1FDC6431-3488-49BB-82AA-82133477FAD5}" srcOrd="4" destOrd="0" presId="urn:microsoft.com/office/officeart/2008/layout/VerticalAccentList"/>
    <dgm:cxn modelId="{89F1CC52-7E70-4B81-8C2A-5B27E3A671BA}" type="presParOf" srcId="{5DDCF36D-4D2C-4823-9E5A-19A81A1C8379}" destId="{8D59735B-A63D-4BC0-AB84-C4F4A88CE29D}" srcOrd="5" destOrd="0" presId="urn:microsoft.com/office/officeart/2008/layout/VerticalAccentList"/>
    <dgm:cxn modelId="{BE2D49DE-4D59-4F57-B2A4-6FD91EAE9A11}" type="presParOf" srcId="{5DDCF36D-4D2C-4823-9E5A-19A81A1C8379}" destId="{6F09C011-8F40-4EF1-B533-2EBA2961B051}" srcOrd="6" destOrd="0" presId="urn:microsoft.com/office/officeart/2008/layout/VerticalAccentList"/>
    <dgm:cxn modelId="{A70ACEE1-5C46-420E-B140-42F6BCF1CA07}" type="presParOf" srcId="{5DDCF36D-4D2C-4823-9E5A-19A81A1C8379}" destId="{AE48A514-2A3D-4E5B-822B-0D5E8A1F3026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0EC384BA-DC83-4FFD-8E5F-F8B34EB1A9B0}" type="doc">
      <dgm:prSet loTypeId="urn:microsoft.com/office/officeart/2005/8/layout/pyramid2" loCatId="pyramid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9116FBE2-A67E-4A98-B0D1-CF1C5D2CFACB}">
      <dgm:prSet custT="1"/>
      <dgm:spPr/>
      <dgm:t>
        <a:bodyPr/>
        <a:lstStyle/>
        <a:p>
          <a:pPr rtl="0"/>
          <a:r>
            <a:rPr lang="ru-RU" sz="1600" dirty="0" smtClean="0"/>
            <a:t>Национальная школа администрации (ЭНА), основанная в 1945 г. Она готовит государственных служащих высшей категории.</a:t>
          </a:r>
          <a:endParaRPr lang="ru-RU" sz="1600" dirty="0"/>
        </a:p>
      </dgm:t>
    </dgm:pt>
    <dgm:pt modelId="{3E8B9ACC-D549-4649-B3AF-4EC0D165376C}" type="parTrans" cxnId="{AF0E36F1-B972-41D0-8AD4-FB2DD9AFC811}">
      <dgm:prSet/>
      <dgm:spPr/>
      <dgm:t>
        <a:bodyPr/>
        <a:lstStyle/>
        <a:p>
          <a:endParaRPr lang="ru-RU"/>
        </a:p>
      </dgm:t>
    </dgm:pt>
    <dgm:pt modelId="{5A7FCDDE-AF15-4C2A-A64A-B38C88961CAF}" type="sibTrans" cxnId="{AF0E36F1-B972-41D0-8AD4-FB2DD9AFC811}">
      <dgm:prSet/>
      <dgm:spPr/>
      <dgm:t>
        <a:bodyPr/>
        <a:lstStyle/>
        <a:p>
          <a:endParaRPr lang="ru-RU"/>
        </a:p>
      </dgm:t>
    </dgm:pt>
    <dgm:pt modelId="{037175BD-C3E8-4928-9F17-2AF98ADD281B}">
      <dgm:prSet custT="1"/>
      <dgm:spPr/>
      <dgm:t>
        <a:bodyPr/>
        <a:lstStyle/>
        <a:p>
          <a:pPr rtl="0"/>
          <a:r>
            <a:rPr lang="ru-RU" sz="1800" dirty="0" smtClean="0"/>
            <a:t>Ежегодно в школу принимают 100 человек (одна треть из них - иностранцы). </a:t>
          </a:r>
          <a:endParaRPr lang="ru-RU" sz="1800" dirty="0"/>
        </a:p>
      </dgm:t>
    </dgm:pt>
    <dgm:pt modelId="{5255A2E1-1622-419B-8ED4-54F189F87430}" type="parTrans" cxnId="{1E283282-7ECB-4EEC-806A-0A2B606C245D}">
      <dgm:prSet/>
      <dgm:spPr/>
      <dgm:t>
        <a:bodyPr/>
        <a:lstStyle/>
        <a:p>
          <a:endParaRPr lang="ru-RU"/>
        </a:p>
      </dgm:t>
    </dgm:pt>
    <dgm:pt modelId="{D9E1916E-FDAA-40B9-86DA-5FBEAC1B935A}" type="sibTrans" cxnId="{1E283282-7ECB-4EEC-806A-0A2B606C245D}">
      <dgm:prSet/>
      <dgm:spPr/>
      <dgm:t>
        <a:bodyPr/>
        <a:lstStyle/>
        <a:p>
          <a:endParaRPr lang="ru-RU"/>
        </a:p>
      </dgm:t>
    </dgm:pt>
    <dgm:pt modelId="{701F8FFD-2861-4B1E-9E2D-D5A128CDBED6}">
      <dgm:prSet custT="1"/>
      <dgm:spPr/>
      <dgm:t>
        <a:bodyPr/>
        <a:lstStyle/>
        <a:p>
          <a:pPr rtl="0"/>
          <a:r>
            <a:rPr lang="ru-RU" sz="1800" dirty="0" smtClean="0"/>
            <a:t>Проводится три конкурса:</a:t>
          </a:r>
        </a:p>
        <a:p>
          <a:pPr rtl="0"/>
          <a:r>
            <a:rPr lang="ru-RU" sz="1800" dirty="0" smtClean="0"/>
            <a:t>1) для выпускников университетов или институтов политических наук; для этой категории нет специальных подготовительных занятий;</a:t>
          </a:r>
        </a:p>
        <a:p>
          <a:pPr rtl="0"/>
          <a:r>
            <a:rPr lang="ru-RU" sz="1800" dirty="0" smtClean="0"/>
            <a:t>2) для государственных служащих, имеющих стаж работы 10- 12 лет; </a:t>
          </a:r>
        </a:p>
        <a:p>
          <a:pPr rtl="0"/>
          <a:r>
            <a:rPr lang="ru-RU" sz="1800" dirty="0" smtClean="0"/>
            <a:t>3) для лиц свободных профессий. </a:t>
          </a:r>
          <a:endParaRPr lang="ru-RU" sz="1800" dirty="0"/>
        </a:p>
      </dgm:t>
    </dgm:pt>
    <dgm:pt modelId="{8633900C-3FE6-4B7C-BB25-0AB3233BA152}" type="parTrans" cxnId="{294293F9-E40E-4F44-8377-F1D4255CA3DE}">
      <dgm:prSet/>
      <dgm:spPr/>
      <dgm:t>
        <a:bodyPr/>
        <a:lstStyle/>
        <a:p>
          <a:endParaRPr lang="ru-RU"/>
        </a:p>
      </dgm:t>
    </dgm:pt>
    <dgm:pt modelId="{530A138F-0205-4A9A-8412-BA9ECB41B12F}" type="sibTrans" cxnId="{294293F9-E40E-4F44-8377-F1D4255CA3DE}">
      <dgm:prSet/>
      <dgm:spPr/>
      <dgm:t>
        <a:bodyPr/>
        <a:lstStyle/>
        <a:p>
          <a:endParaRPr lang="ru-RU"/>
        </a:p>
      </dgm:t>
    </dgm:pt>
    <dgm:pt modelId="{BCD7BDE1-0A99-4C41-9C45-0D254AD64A25}" type="pres">
      <dgm:prSet presAssocID="{0EC384BA-DC83-4FFD-8E5F-F8B34EB1A9B0}" presName="compositeShape" presStyleCnt="0">
        <dgm:presLayoutVars>
          <dgm:dir/>
          <dgm:resizeHandles/>
        </dgm:presLayoutVars>
      </dgm:prSet>
      <dgm:spPr/>
    </dgm:pt>
    <dgm:pt modelId="{C7C7A77F-EEA0-4477-8B44-75D5F55C5008}" type="pres">
      <dgm:prSet presAssocID="{0EC384BA-DC83-4FFD-8E5F-F8B34EB1A9B0}" presName="pyramid" presStyleLbl="node1" presStyleIdx="0" presStyleCnt="1" custScaleX="138995"/>
      <dgm:spPr/>
    </dgm:pt>
    <dgm:pt modelId="{5F58A3FB-18F9-4169-98C0-F45E088A0288}" type="pres">
      <dgm:prSet presAssocID="{0EC384BA-DC83-4FFD-8E5F-F8B34EB1A9B0}" presName="theList" presStyleCnt="0"/>
      <dgm:spPr/>
    </dgm:pt>
    <dgm:pt modelId="{3157980A-2C57-460E-9206-E8AF84350D4D}" type="pres">
      <dgm:prSet presAssocID="{9116FBE2-A67E-4A98-B0D1-CF1C5D2CFACB}" presName="aNode" presStyleLbl="fgAcc1" presStyleIdx="0" presStyleCnt="3" custScaleX="205718" custScaleY="116470" custLinFactY="-12956" custLinFactNeighborX="-17847" custLinFactNeighborY="-100000">
        <dgm:presLayoutVars>
          <dgm:bulletEnabled val="1"/>
        </dgm:presLayoutVars>
      </dgm:prSet>
      <dgm:spPr/>
    </dgm:pt>
    <dgm:pt modelId="{3547AC67-96FC-46C9-8C21-93D76D7F7AE2}" type="pres">
      <dgm:prSet presAssocID="{9116FBE2-A67E-4A98-B0D1-CF1C5D2CFACB}" presName="aSpace" presStyleCnt="0"/>
      <dgm:spPr/>
    </dgm:pt>
    <dgm:pt modelId="{9DECEB2C-5180-43A4-923A-0E8A186EA963}" type="pres">
      <dgm:prSet presAssocID="{037175BD-C3E8-4928-9F17-2AF98ADD281B}" presName="aNode" presStyleLbl="fgAcc1" presStyleIdx="1" presStyleCnt="3" custScaleX="208137" custScaleY="98905" custLinFactNeighborX="-16597" custLinFactNeighborY="836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B54D09-4573-4024-AD7D-B0AB647C4F99}" type="pres">
      <dgm:prSet presAssocID="{037175BD-C3E8-4928-9F17-2AF98ADD281B}" presName="aSpace" presStyleCnt="0"/>
      <dgm:spPr/>
    </dgm:pt>
    <dgm:pt modelId="{460898F1-0F49-4C8B-892C-BB15D6057A11}" type="pres">
      <dgm:prSet presAssocID="{701F8FFD-2861-4B1E-9E2D-D5A128CDBED6}" presName="aNode" presStyleLbl="fgAcc1" presStyleIdx="2" presStyleCnt="3" custScaleX="211365" custScaleY="306308" custLinFactY="43448" custLinFactNeighborX="-19735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79F33B-8C13-46D7-BCD2-31D292B05C52}" type="pres">
      <dgm:prSet presAssocID="{701F8FFD-2861-4B1E-9E2D-D5A128CDBED6}" presName="aSpace" presStyleCnt="0"/>
      <dgm:spPr/>
    </dgm:pt>
  </dgm:ptLst>
  <dgm:cxnLst>
    <dgm:cxn modelId="{1E283282-7ECB-4EEC-806A-0A2B606C245D}" srcId="{0EC384BA-DC83-4FFD-8E5F-F8B34EB1A9B0}" destId="{037175BD-C3E8-4928-9F17-2AF98ADD281B}" srcOrd="1" destOrd="0" parTransId="{5255A2E1-1622-419B-8ED4-54F189F87430}" sibTransId="{D9E1916E-FDAA-40B9-86DA-5FBEAC1B935A}"/>
    <dgm:cxn modelId="{2E6C1912-050F-4B89-B584-3FEA76E464CC}" type="presOf" srcId="{037175BD-C3E8-4928-9F17-2AF98ADD281B}" destId="{9DECEB2C-5180-43A4-923A-0E8A186EA963}" srcOrd="0" destOrd="0" presId="urn:microsoft.com/office/officeart/2005/8/layout/pyramid2"/>
    <dgm:cxn modelId="{28D351EB-8580-42CA-9C88-C23F824DBFB3}" type="presOf" srcId="{701F8FFD-2861-4B1E-9E2D-D5A128CDBED6}" destId="{460898F1-0F49-4C8B-892C-BB15D6057A11}" srcOrd="0" destOrd="0" presId="urn:microsoft.com/office/officeart/2005/8/layout/pyramid2"/>
    <dgm:cxn modelId="{AF0E36F1-B972-41D0-8AD4-FB2DD9AFC811}" srcId="{0EC384BA-DC83-4FFD-8E5F-F8B34EB1A9B0}" destId="{9116FBE2-A67E-4A98-B0D1-CF1C5D2CFACB}" srcOrd="0" destOrd="0" parTransId="{3E8B9ACC-D549-4649-B3AF-4EC0D165376C}" sibTransId="{5A7FCDDE-AF15-4C2A-A64A-B38C88961CAF}"/>
    <dgm:cxn modelId="{E18A873F-BEE4-44A7-BBCF-9C9A7275D9EE}" type="presOf" srcId="{0EC384BA-DC83-4FFD-8E5F-F8B34EB1A9B0}" destId="{BCD7BDE1-0A99-4C41-9C45-0D254AD64A25}" srcOrd="0" destOrd="0" presId="urn:microsoft.com/office/officeart/2005/8/layout/pyramid2"/>
    <dgm:cxn modelId="{3DBF04DE-D546-4BE8-88A0-7AF2168D4777}" type="presOf" srcId="{9116FBE2-A67E-4A98-B0D1-CF1C5D2CFACB}" destId="{3157980A-2C57-460E-9206-E8AF84350D4D}" srcOrd="0" destOrd="0" presId="urn:microsoft.com/office/officeart/2005/8/layout/pyramid2"/>
    <dgm:cxn modelId="{294293F9-E40E-4F44-8377-F1D4255CA3DE}" srcId="{0EC384BA-DC83-4FFD-8E5F-F8B34EB1A9B0}" destId="{701F8FFD-2861-4B1E-9E2D-D5A128CDBED6}" srcOrd="2" destOrd="0" parTransId="{8633900C-3FE6-4B7C-BB25-0AB3233BA152}" sibTransId="{530A138F-0205-4A9A-8412-BA9ECB41B12F}"/>
    <dgm:cxn modelId="{0889E306-C74B-4192-B66E-615020947A81}" type="presParOf" srcId="{BCD7BDE1-0A99-4C41-9C45-0D254AD64A25}" destId="{C7C7A77F-EEA0-4477-8B44-75D5F55C5008}" srcOrd="0" destOrd="0" presId="urn:microsoft.com/office/officeart/2005/8/layout/pyramid2"/>
    <dgm:cxn modelId="{868BC513-6F6D-424D-B899-6A100DCA5EEE}" type="presParOf" srcId="{BCD7BDE1-0A99-4C41-9C45-0D254AD64A25}" destId="{5F58A3FB-18F9-4169-98C0-F45E088A0288}" srcOrd="1" destOrd="0" presId="urn:microsoft.com/office/officeart/2005/8/layout/pyramid2"/>
    <dgm:cxn modelId="{2BA573B8-98CF-411D-9647-55F6EBD08896}" type="presParOf" srcId="{5F58A3FB-18F9-4169-98C0-F45E088A0288}" destId="{3157980A-2C57-460E-9206-E8AF84350D4D}" srcOrd="0" destOrd="0" presId="urn:microsoft.com/office/officeart/2005/8/layout/pyramid2"/>
    <dgm:cxn modelId="{0D615658-EEEF-46D1-B224-B1ABE2E146D0}" type="presParOf" srcId="{5F58A3FB-18F9-4169-98C0-F45E088A0288}" destId="{3547AC67-96FC-46C9-8C21-93D76D7F7AE2}" srcOrd="1" destOrd="0" presId="urn:microsoft.com/office/officeart/2005/8/layout/pyramid2"/>
    <dgm:cxn modelId="{2BA76656-77D6-444E-BB9E-DC6CCB38E18D}" type="presParOf" srcId="{5F58A3FB-18F9-4169-98C0-F45E088A0288}" destId="{9DECEB2C-5180-43A4-923A-0E8A186EA963}" srcOrd="2" destOrd="0" presId="urn:microsoft.com/office/officeart/2005/8/layout/pyramid2"/>
    <dgm:cxn modelId="{B953CDE1-7C98-4282-8F2F-D63BFC54A05E}" type="presParOf" srcId="{5F58A3FB-18F9-4169-98C0-F45E088A0288}" destId="{36B54D09-4573-4024-AD7D-B0AB647C4F99}" srcOrd="3" destOrd="0" presId="urn:microsoft.com/office/officeart/2005/8/layout/pyramid2"/>
    <dgm:cxn modelId="{E9C3120C-899B-499C-B061-6F27F522A6BC}" type="presParOf" srcId="{5F58A3FB-18F9-4169-98C0-F45E088A0288}" destId="{460898F1-0F49-4C8B-892C-BB15D6057A11}" srcOrd="4" destOrd="0" presId="urn:microsoft.com/office/officeart/2005/8/layout/pyramid2"/>
    <dgm:cxn modelId="{9CAABDF1-B124-4FC8-82AE-275A6A287061}" type="presParOf" srcId="{5F58A3FB-18F9-4169-98C0-F45E088A0288}" destId="{E179F33B-8C13-46D7-BCD2-31D292B05C52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A820D30-8125-4133-B7DD-40D522593145}" type="doc">
      <dgm:prSet loTypeId="urn:microsoft.com/office/officeart/2005/8/layout/vList3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FCF90640-6BA9-4856-9ED2-315B047C51B1}">
      <dgm:prSet custT="1"/>
      <dgm:spPr/>
      <dgm:t>
        <a:bodyPr/>
        <a:lstStyle/>
        <a:p>
          <a:pPr rtl="0"/>
          <a:r>
            <a:rPr lang="ru-RU" sz="1600" dirty="0" smtClean="0"/>
            <a:t>Государственные служащие в широком смысле слова определяются как лица, работающие в государственных учреждениях различного профиля и уровня. </a:t>
          </a:r>
          <a:endParaRPr lang="ru-RU" sz="1600" dirty="0"/>
        </a:p>
      </dgm:t>
    </dgm:pt>
    <dgm:pt modelId="{C948B391-F14A-461D-86AF-63A92EB4E20B}" type="parTrans" cxnId="{144918CD-C81C-4618-A9CA-876CEE3570B6}">
      <dgm:prSet/>
      <dgm:spPr/>
      <dgm:t>
        <a:bodyPr/>
        <a:lstStyle/>
        <a:p>
          <a:endParaRPr lang="ru-RU"/>
        </a:p>
      </dgm:t>
    </dgm:pt>
    <dgm:pt modelId="{B35AA0EE-8468-43C9-8DBF-4E364F8D59F2}" type="sibTrans" cxnId="{144918CD-C81C-4618-A9CA-876CEE3570B6}">
      <dgm:prSet/>
      <dgm:spPr/>
      <dgm:t>
        <a:bodyPr/>
        <a:lstStyle/>
        <a:p>
          <a:endParaRPr lang="ru-RU"/>
        </a:p>
      </dgm:t>
    </dgm:pt>
    <dgm:pt modelId="{11181883-6ACB-473D-9A73-9AEE225102D0}">
      <dgm:prSet custT="1"/>
      <dgm:spPr/>
      <dgm:t>
        <a:bodyPr/>
        <a:lstStyle/>
        <a:p>
          <a:pPr rtl="0"/>
          <a:r>
            <a:rPr lang="ru-RU" sz="1600" dirty="0" smtClean="0"/>
            <a:t>Общая численность государственных служащих составляет около 4 млн. человек: </a:t>
          </a:r>
        </a:p>
        <a:p>
          <a:pPr rtl="0"/>
          <a:r>
            <a:rPr lang="ru-RU" sz="1600" dirty="0" smtClean="0"/>
            <a:t> 2/3 состоят на службе государства, </a:t>
          </a:r>
        </a:p>
        <a:p>
          <a:pPr rtl="0"/>
          <a:r>
            <a:rPr lang="ru-RU" sz="1600" dirty="0" smtClean="0"/>
            <a:t>1/3 - на службе местных коллективов. </a:t>
          </a:r>
          <a:endParaRPr lang="ru-RU" sz="1600" dirty="0"/>
        </a:p>
      </dgm:t>
    </dgm:pt>
    <dgm:pt modelId="{841BBD72-A638-42BC-9AE3-2A01D64A91D8}" type="parTrans" cxnId="{3A18D18F-1340-483C-84E0-E6A63D7E6B03}">
      <dgm:prSet/>
      <dgm:spPr/>
      <dgm:t>
        <a:bodyPr/>
        <a:lstStyle/>
        <a:p>
          <a:endParaRPr lang="ru-RU"/>
        </a:p>
      </dgm:t>
    </dgm:pt>
    <dgm:pt modelId="{CF212717-4723-4EE1-AA2F-E152206D90C4}" type="sibTrans" cxnId="{3A18D18F-1340-483C-84E0-E6A63D7E6B03}">
      <dgm:prSet/>
      <dgm:spPr/>
      <dgm:t>
        <a:bodyPr/>
        <a:lstStyle/>
        <a:p>
          <a:endParaRPr lang="ru-RU"/>
        </a:p>
      </dgm:t>
    </dgm:pt>
    <dgm:pt modelId="{1273486B-3D39-411F-825B-C6C2A8C95B99}">
      <dgm:prSet custT="1"/>
      <dgm:spPr/>
      <dgm:t>
        <a:bodyPr/>
        <a:lstStyle/>
        <a:p>
          <a:pPr rtl="0"/>
          <a:r>
            <a:rPr lang="ru-RU" sz="1500" dirty="0" smtClean="0"/>
            <a:t>Примерно половина государственных служащих работает в учреждениях образования и здравоохранения. </a:t>
          </a:r>
        </a:p>
        <a:p>
          <a:pPr rtl="0"/>
          <a:r>
            <a:rPr lang="ru-RU" sz="1500" dirty="0" smtClean="0"/>
            <a:t>Около 50% из них - женщины</a:t>
          </a:r>
          <a:endParaRPr lang="ru-RU" sz="1500" dirty="0"/>
        </a:p>
      </dgm:t>
    </dgm:pt>
    <dgm:pt modelId="{A2FBC6E1-E628-4AC6-9A8A-5F20466D8198}" type="parTrans" cxnId="{10288F61-D26D-45DC-AE5A-97CBCFDD5301}">
      <dgm:prSet/>
      <dgm:spPr/>
      <dgm:t>
        <a:bodyPr/>
        <a:lstStyle/>
        <a:p>
          <a:endParaRPr lang="ru-RU"/>
        </a:p>
      </dgm:t>
    </dgm:pt>
    <dgm:pt modelId="{2A6ECE29-7823-4F73-BE66-7EE685942C7A}" type="sibTrans" cxnId="{10288F61-D26D-45DC-AE5A-97CBCFDD5301}">
      <dgm:prSet/>
      <dgm:spPr/>
      <dgm:t>
        <a:bodyPr/>
        <a:lstStyle/>
        <a:p>
          <a:endParaRPr lang="ru-RU"/>
        </a:p>
      </dgm:t>
    </dgm:pt>
    <dgm:pt modelId="{60B4E1A0-707D-438A-8CFE-D6DC9B091DB9}" type="pres">
      <dgm:prSet presAssocID="{FA820D30-8125-4133-B7DD-40D522593145}" presName="linearFlow" presStyleCnt="0">
        <dgm:presLayoutVars>
          <dgm:dir/>
          <dgm:resizeHandles val="exact"/>
        </dgm:presLayoutVars>
      </dgm:prSet>
      <dgm:spPr/>
    </dgm:pt>
    <dgm:pt modelId="{95BFA74C-A748-4C52-B913-BD9B2CE5A8CF}" type="pres">
      <dgm:prSet presAssocID="{FCF90640-6BA9-4856-9ED2-315B047C51B1}" presName="composite" presStyleCnt="0"/>
      <dgm:spPr/>
    </dgm:pt>
    <dgm:pt modelId="{6AC7FD1E-A21B-49C8-B1F8-F7EEBC3464DE}" type="pres">
      <dgm:prSet presAssocID="{FCF90640-6BA9-4856-9ED2-315B047C51B1}" presName="imgShp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4D96FF9C-8EF8-42C9-BE78-FD7DDF1B152B}" type="pres">
      <dgm:prSet presAssocID="{FCF90640-6BA9-4856-9ED2-315B047C51B1}" presName="txShp" presStyleLbl="node1" presStyleIdx="0" presStyleCnt="3">
        <dgm:presLayoutVars>
          <dgm:bulletEnabled val="1"/>
        </dgm:presLayoutVars>
      </dgm:prSet>
      <dgm:spPr/>
    </dgm:pt>
    <dgm:pt modelId="{396E791B-9605-4E0B-BBFB-22165A614616}" type="pres">
      <dgm:prSet presAssocID="{B35AA0EE-8468-43C9-8DBF-4E364F8D59F2}" presName="spacing" presStyleCnt="0"/>
      <dgm:spPr/>
    </dgm:pt>
    <dgm:pt modelId="{CF73E0F7-636C-4010-89E9-A635467D2B1B}" type="pres">
      <dgm:prSet presAssocID="{11181883-6ACB-473D-9A73-9AEE225102D0}" presName="composite" presStyleCnt="0"/>
      <dgm:spPr/>
    </dgm:pt>
    <dgm:pt modelId="{8C997929-A9D5-41EC-B5AF-005CBA001084}" type="pres">
      <dgm:prSet presAssocID="{11181883-6ACB-473D-9A73-9AEE225102D0}" presName="imgShp" presStyleLbl="fgImgPlace1" presStyleIdx="1" presStyleCnt="3" custScaleX="104302" custScaleY="115460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0400A183-8B82-4135-A836-FB0AEA284048}" type="pres">
      <dgm:prSet presAssocID="{11181883-6ACB-473D-9A73-9AEE225102D0}" presName="txShp" presStyleLbl="node1" presStyleIdx="1" presStyleCnt="3" custScaleY="1379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F5ED7D-BD7B-4FEA-9598-97BD3971F1EF}" type="pres">
      <dgm:prSet presAssocID="{CF212717-4723-4EE1-AA2F-E152206D90C4}" presName="spacing" presStyleCnt="0"/>
      <dgm:spPr/>
    </dgm:pt>
    <dgm:pt modelId="{821CC3C0-1C94-4B61-93B4-83AC48BBEA34}" type="pres">
      <dgm:prSet presAssocID="{1273486B-3D39-411F-825B-C6C2A8C95B99}" presName="composite" presStyleCnt="0"/>
      <dgm:spPr/>
    </dgm:pt>
    <dgm:pt modelId="{B33B1CD3-8017-404F-B585-222E19C9CE2E}" type="pres">
      <dgm:prSet presAssocID="{1273486B-3D39-411F-825B-C6C2A8C95B99}" presName="imgShp" presStyleLbl="fgImgPlace1" presStyleIdx="2" presStyleCnt="3" custScaleX="111520" custScaleY="134439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E7350D79-B889-4D28-8B50-CB3AD43EBC89}" type="pres">
      <dgm:prSet presAssocID="{1273486B-3D39-411F-825B-C6C2A8C95B99}" presName="txShp" presStyleLbl="node1" presStyleIdx="2" presStyleCnt="3">
        <dgm:presLayoutVars>
          <dgm:bulletEnabled val="1"/>
        </dgm:presLayoutVars>
      </dgm:prSet>
      <dgm:spPr/>
    </dgm:pt>
  </dgm:ptLst>
  <dgm:cxnLst>
    <dgm:cxn modelId="{3A18D18F-1340-483C-84E0-E6A63D7E6B03}" srcId="{FA820D30-8125-4133-B7DD-40D522593145}" destId="{11181883-6ACB-473D-9A73-9AEE225102D0}" srcOrd="1" destOrd="0" parTransId="{841BBD72-A638-42BC-9AE3-2A01D64A91D8}" sibTransId="{CF212717-4723-4EE1-AA2F-E152206D90C4}"/>
    <dgm:cxn modelId="{10288F61-D26D-45DC-AE5A-97CBCFDD5301}" srcId="{FA820D30-8125-4133-B7DD-40D522593145}" destId="{1273486B-3D39-411F-825B-C6C2A8C95B99}" srcOrd="2" destOrd="0" parTransId="{A2FBC6E1-E628-4AC6-9A8A-5F20466D8198}" sibTransId="{2A6ECE29-7823-4F73-BE66-7EE685942C7A}"/>
    <dgm:cxn modelId="{144918CD-C81C-4618-A9CA-876CEE3570B6}" srcId="{FA820D30-8125-4133-B7DD-40D522593145}" destId="{FCF90640-6BA9-4856-9ED2-315B047C51B1}" srcOrd="0" destOrd="0" parTransId="{C948B391-F14A-461D-86AF-63A92EB4E20B}" sibTransId="{B35AA0EE-8468-43C9-8DBF-4E364F8D59F2}"/>
    <dgm:cxn modelId="{FB3FB2FB-7B87-45FB-BEF8-E6C536EA5EFF}" type="presOf" srcId="{FA820D30-8125-4133-B7DD-40D522593145}" destId="{60B4E1A0-707D-438A-8CFE-D6DC9B091DB9}" srcOrd="0" destOrd="0" presId="urn:microsoft.com/office/officeart/2005/8/layout/vList3"/>
    <dgm:cxn modelId="{A7AFF0CB-0685-4427-9852-7CBB0E39930B}" type="presOf" srcId="{FCF90640-6BA9-4856-9ED2-315B047C51B1}" destId="{4D96FF9C-8EF8-42C9-BE78-FD7DDF1B152B}" srcOrd="0" destOrd="0" presId="urn:microsoft.com/office/officeart/2005/8/layout/vList3"/>
    <dgm:cxn modelId="{0EB95588-9244-4A1F-B239-4CA95231F7DF}" type="presOf" srcId="{1273486B-3D39-411F-825B-C6C2A8C95B99}" destId="{E7350D79-B889-4D28-8B50-CB3AD43EBC89}" srcOrd="0" destOrd="0" presId="urn:microsoft.com/office/officeart/2005/8/layout/vList3"/>
    <dgm:cxn modelId="{F55D50EC-4FBB-4594-B503-4DFC2F7123DF}" type="presOf" srcId="{11181883-6ACB-473D-9A73-9AEE225102D0}" destId="{0400A183-8B82-4135-A836-FB0AEA284048}" srcOrd="0" destOrd="0" presId="urn:microsoft.com/office/officeart/2005/8/layout/vList3"/>
    <dgm:cxn modelId="{87ABFD22-C80D-4CC6-8399-97E7AA9C807E}" type="presParOf" srcId="{60B4E1A0-707D-438A-8CFE-D6DC9B091DB9}" destId="{95BFA74C-A748-4C52-B913-BD9B2CE5A8CF}" srcOrd="0" destOrd="0" presId="urn:microsoft.com/office/officeart/2005/8/layout/vList3"/>
    <dgm:cxn modelId="{3A307A18-C288-40FA-87F3-3E29940FF4B9}" type="presParOf" srcId="{95BFA74C-A748-4C52-B913-BD9B2CE5A8CF}" destId="{6AC7FD1E-A21B-49C8-B1F8-F7EEBC3464DE}" srcOrd="0" destOrd="0" presId="urn:microsoft.com/office/officeart/2005/8/layout/vList3"/>
    <dgm:cxn modelId="{0351FED9-6B7A-48D1-A9E9-5F837FFD68A6}" type="presParOf" srcId="{95BFA74C-A748-4C52-B913-BD9B2CE5A8CF}" destId="{4D96FF9C-8EF8-42C9-BE78-FD7DDF1B152B}" srcOrd="1" destOrd="0" presId="urn:microsoft.com/office/officeart/2005/8/layout/vList3"/>
    <dgm:cxn modelId="{6661A59E-B604-4153-8112-3AE57B7B960C}" type="presParOf" srcId="{60B4E1A0-707D-438A-8CFE-D6DC9B091DB9}" destId="{396E791B-9605-4E0B-BBFB-22165A614616}" srcOrd="1" destOrd="0" presId="urn:microsoft.com/office/officeart/2005/8/layout/vList3"/>
    <dgm:cxn modelId="{EFA24B57-017D-4EE4-844B-43BDDB052777}" type="presParOf" srcId="{60B4E1A0-707D-438A-8CFE-D6DC9B091DB9}" destId="{CF73E0F7-636C-4010-89E9-A635467D2B1B}" srcOrd="2" destOrd="0" presId="urn:microsoft.com/office/officeart/2005/8/layout/vList3"/>
    <dgm:cxn modelId="{A3E92DD6-F484-42A8-86E6-E3164A99D325}" type="presParOf" srcId="{CF73E0F7-636C-4010-89E9-A635467D2B1B}" destId="{8C997929-A9D5-41EC-B5AF-005CBA001084}" srcOrd="0" destOrd="0" presId="urn:microsoft.com/office/officeart/2005/8/layout/vList3"/>
    <dgm:cxn modelId="{151E178D-E2E0-4289-81E6-21F1217D502A}" type="presParOf" srcId="{CF73E0F7-636C-4010-89E9-A635467D2B1B}" destId="{0400A183-8B82-4135-A836-FB0AEA284048}" srcOrd="1" destOrd="0" presId="urn:microsoft.com/office/officeart/2005/8/layout/vList3"/>
    <dgm:cxn modelId="{4CBF91E5-65A2-4D9A-8324-14F070581109}" type="presParOf" srcId="{60B4E1A0-707D-438A-8CFE-D6DC9B091DB9}" destId="{CEF5ED7D-BD7B-4FEA-9598-97BD3971F1EF}" srcOrd="3" destOrd="0" presId="urn:microsoft.com/office/officeart/2005/8/layout/vList3"/>
    <dgm:cxn modelId="{FBEECCDE-31A2-4EE9-8291-AADCB961F971}" type="presParOf" srcId="{60B4E1A0-707D-438A-8CFE-D6DC9B091DB9}" destId="{821CC3C0-1C94-4B61-93B4-83AC48BBEA34}" srcOrd="4" destOrd="0" presId="urn:microsoft.com/office/officeart/2005/8/layout/vList3"/>
    <dgm:cxn modelId="{D876CF4C-B98E-415E-A859-D40B57A15946}" type="presParOf" srcId="{821CC3C0-1C94-4B61-93B4-83AC48BBEA34}" destId="{B33B1CD3-8017-404F-B585-222E19C9CE2E}" srcOrd="0" destOrd="0" presId="urn:microsoft.com/office/officeart/2005/8/layout/vList3"/>
    <dgm:cxn modelId="{E0C6AD96-0D34-418D-BD80-7624FE9EB6CE}" type="presParOf" srcId="{821CC3C0-1C94-4B61-93B4-83AC48BBEA34}" destId="{E7350D79-B889-4D28-8B50-CB3AD43EBC89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D09E755-D85F-4D48-8DD9-15F22979EB34}" type="doc">
      <dgm:prSet loTypeId="urn:microsoft.com/office/officeart/2005/8/layout/hierarchy3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8C5D8400-F0A5-4B2D-BD80-668F3BA448BD}">
      <dgm:prSet phldrT="[Текст]"/>
      <dgm:spPr/>
      <dgm:t>
        <a:bodyPr/>
        <a:lstStyle/>
        <a:p>
          <a:r>
            <a:rPr lang="ru-RU" i="1" dirty="0" smtClean="0"/>
            <a:t>Общий устав (статус) служащих государства и местных коллективов.</a:t>
          </a:r>
          <a:endParaRPr lang="ru-RU" dirty="0"/>
        </a:p>
      </dgm:t>
    </dgm:pt>
    <dgm:pt modelId="{990D460F-9DF0-4175-8BFF-ABA7372F742E}" type="parTrans" cxnId="{FAC682C5-1307-4A26-9A94-D9096B41E82A}">
      <dgm:prSet/>
      <dgm:spPr/>
      <dgm:t>
        <a:bodyPr/>
        <a:lstStyle/>
        <a:p>
          <a:endParaRPr lang="ru-RU"/>
        </a:p>
      </dgm:t>
    </dgm:pt>
    <dgm:pt modelId="{BB7D951B-D593-4BA5-9F73-6E3A096EEBB7}" type="sibTrans" cxnId="{FAC682C5-1307-4A26-9A94-D9096B41E82A}">
      <dgm:prSet/>
      <dgm:spPr/>
      <dgm:t>
        <a:bodyPr/>
        <a:lstStyle/>
        <a:p>
          <a:endParaRPr lang="ru-RU"/>
        </a:p>
      </dgm:t>
    </dgm:pt>
    <dgm:pt modelId="{0E1B1AA5-9DC9-4AAD-A246-56CB379671E1}">
      <dgm:prSet phldrT="[Текст]"/>
      <dgm:spPr/>
      <dgm:t>
        <a:bodyPr/>
        <a:lstStyle/>
        <a:p>
          <a:r>
            <a:rPr lang="ru-RU" i="1" dirty="0" smtClean="0"/>
            <a:t>о правах и обязанностях государственных служащих; </a:t>
          </a:r>
          <a:endParaRPr lang="ru-RU" dirty="0"/>
        </a:p>
      </dgm:t>
    </dgm:pt>
    <dgm:pt modelId="{77B74E26-008D-4BF0-9C9A-E231957CC129}" type="parTrans" cxnId="{D1F49954-F7CE-4711-8187-22B7EE23FFCD}">
      <dgm:prSet/>
      <dgm:spPr/>
      <dgm:t>
        <a:bodyPr/>
        <a:lstStyle/>
        <a:p>
          <a:endParaRPr lang="ru-RU"/>
        </a:p>
      </dgm:t>
    </dgm:pt>
    <dgm:pt modelId="{088D6F71-075F-4B44-ABE6-2737B975ECDF}" type="sibTrans" cxnId="{D1F49954-F7CE-4711-8187-22B7EE23FFCD}">
      <dgm:prSet/>
      <dgm:spPr/>
      <dgm:t>
        <a:bodyPr/>
        <a:lstStyle/>
        <a:p>
          <a:endParaRPr lang="ru-RU"/>
        </a:p>
      </dgm:t>
    </dgm:pt>
    <dgm:pt modelId="{17D77EFF-26D7-4266-8257-570898D14AEA}">
      <dgm:prSet phldrT="[Текст]"/>
      <dgm:spPr/>
      <dgm:t>
        <a:bodyPr/>
        <a:lstStyle/>
        <a:p>
          <a:r>
            <a:rPr lang="ru-RU" i="1" dirty="0" smtClean="0"/>
            <a:t>о центральной государственной службе; </a:t>
          </a:r>
          <a:endParaRPr lang="ru-RU" dirty="0"/>
        </a:p>
      </dgm:t>
    </dgm:pt>
    <dgm:pt modelId="{6904CC72-91FE-4C00-B3E0-EF45DE564849}" type="parTrans" cxnId="{F98D8365-CCC2-4D70-A1F5-E4B2DA844670}">
      <dgm:prSet/>
      <dgm:spPr/>
      <dgm:t>
        <a:bodyPr/>
        <a:lstStyle/>
        <a:p>
          <a:endParaRPr lang="ru-RU"/>
        </a:p>
      </dgm:t>
    </dgm:pt>
    <dgm:pt modelId="{986A171C-E05C-4B17-8895-7F6614F28599}" type="sibTrans" cxnId="{F98D8365-CCC2-4D70-A1F5-E4B2DA844670}">
      <dgm:prSet/>
      <dgm:spPr/>
      <dgm:t>
        <a:bodyPr/>
        <a:lstStyle/>
        <a:p>
          <a:endParaRPr lang="ru-RU"/>
        </a:p>
      </dgm:t>
    </dgm:pt>
    <dgm:pt modelId="{565FC2B7-68EF-4375-AF1B-40428D347C3A}">
      <dgm:prSet/>
      <dgm:spPr/>
      <dgm:t>
        <a:bodyPr/>
        <a:lstStyle/>
        <a:p>
          <a:r>
            <a:rPr lang="ru-RU" i="1" dirty="0" smtClean="0"/>
            <a:t>о местной государственной службе; </a:t>
          </a:r>
          <a:endParaRPr lang="ru-RU" dirty="0"/>
        </a:p>
      </dgm:t>
    </dgm:pt>
    <dgm:pt modelId="{9E4695D6-5612-4FF3-85DB-E636071A99F2}" type="parTrans" cxnId="{526DCBC4-2852-4F37-980C-18ACCF49F129}">
      <dgm:prSet/>
      <dgm:spPr/>
      <dgm:t>
        <a:bodyPr/>
        <a:lstStyle/>
        <a:p>
          <a:endParaRPr lang="ru-RU"/>
        </a:p>
      </dgm:t>
    </dgm:pt>
    <dgm:pt modelId="{8A824EFD-2475-4ADA-ADBD-C9A8584E2273}" type="sibTrans" cxnId="{526DCBC4-2852-4F37-980C-18ACCF49F129}">
      <dgm:prSet/>
      <dgm:spPr/>
      <dgm:t>
        <a:bodyPr/>
        <a:lstStyle/>
        <a:p>
          <a:endParaRPr lang="ru-RU"/>
        </a:p>
      </dgm:t>
    </dgm:pt>
    <dgm:pt modelId="{CA9F0BE3-82EC-4475-A5FD-8AD8BF99C0DD}">
      <dgm:prSet/>
      <dgm:spPr/>
      <dgm:t>
        <a:bodyPr/>
        <a:lstStyle/>
        <a:p>
          <a:r>
            <a:rPr lang="ru-RU" i="1" dirty="0" smtClean="0"/>
            <a:t>о больничной государственной службе</a:t>
          </a:r>
          <a:endParaRPr lang="ru-RU" dirty="0"/>
        </a:p>
      </dgm:t>
    </dgm:pt>
    <dgm:pt modelId="{66CE3055-5011-4FA8-96D8-901FC7B730EC}" type="sibTrans" cxnId="{E3244CE8-7060-4552-8FC0-D4363AC4B8C4}">
      <dgm:prSet/>
      <dgm:spPr/>
      <dgm:t>
        <a:bodyPr/>
        <a:lstStyle/>
        <a:p>
          <a:endParaRPr lang="ru-RU"/>
        </a:p>
      </dgm:t>
    </dgm:pt>
    <dgm:pt modelId="{3E4801CD-6A0A-4758-9D14-27C78FA30C15}" type="parTrans" cxnId="{E3244CE8-7060-4552-8FC0-D4363AC4B8C4}">
      <dgm:prSet/>
      <dgm:spPr/>
      <dgm:t>
        <a:bodyPr/>
        <a:lstStyle/>
        <a:p>
          <a:endParaRPr lang="ru-RU"/>
        </a:p>
      </dgm:t>
    </dgm:pt>
    <dgm:pt modelId="{BCBE3547-7EB9-44B0-9DDA-A27782BEEC78}" type="pres">
      <dgm:prSet presAssocID="{4D09E755-D85F-4D48-8DD9-15F22979EB3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C698CC58-E42D-4A85-A8C8-FC4958CC57ED}" type="pres">
      <dgm:prSet presAssocID="{8C5D8400-F0A5-4B2D-BD80-668F3BA448BD}" presName="root" presStyleCnt="0"/>
      <dgm:spPr/>
    </dgm:pt>
    <dgm:pt modelId="{2CB6D0B1-9543-4397-B148-5740A71FD04B}" type="pres">
      <dgm:prSet presAssocID="{8C5D8400-F0A5-4B2D-BD80-668F3BA448BD}" presName="rootComposite" presStyleCnt="0"/>
      <dgm:spPr/>
    </dgm:pt>
    <dgm:pt modelId="{08FDADC5-F9F9-49A6-9B68-A280E5634052}" type="pres">
      <dgm:prSet presAssocID="{8C5D8400-F0A5-4B2D-BD80-668F3BA448BD}" presName="rootText" presStyleLbl="node1" presStyleIdx="0" presStyleCnt="1" custScaleX="315388"/>
      <dgm:spPr/>
      <dgm:t>
        <a:bodyPr/>
        <a:lstStyle/>
        <a:p>
          <a:endParaRPr lang="ru-RU"/>
        </a:p>
      </dgm:t>
    </dgm:pt>
    <dgm:pt modelId="{85CDAF59-CD74-485D-9197-03973738FBB0}" type="pres">
      <dgm:prSet presAssocID="{8C5D8400-F0A5-4B2D-BD80-668F3BA448BD}" presName="rootConnector" presStyleLbl="node1" presStyleIdx="0" presStyleCnt="1"/>
      <dgm:spPr/>
    </dgm:pt>
    <dgm:pt modelId="{F708EEF8-A42D-4035-8C31-84130260DD13}" type="pres">
      <dgm:prSet presAssocID="{8C5D8400-F0A5-4B2D-BD80-668F3BA448BD}" presName="childShape" presStyleCnt="0"/>
      <dgm:spPr/>
    </dgm:pt>
    <dgm:pt modelId="{A39F48B5-EBFF-465D-9DBC-02E36414FC86}" type="pres">
      <dgm:prSet presAssocID="{77B74E26-008D-4BF0-9C9A-E231957CC129}" presName="Name13" presStyleLbl="parChTrans1D2" presStyleIdx="0" presStyleCnt="4"/>
      <dgm:spPr/>
    </dgm:pt>
    <dgm:pt modelId="{3896BAB1-4071-42B2-8CDB-7E91890C9A4F}" type="pres">
      <dgm:prSet presAssocID="{0E1B1AA5-9DC9-4AAD-A246-56CB379671E1}" presName="childText" presStyleLbl="bgAcc1" presStyleIdx="0" presStyleCnt="4" custScaleX="3635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A3A8F1-3471-40A2-B540-8E37447768DC}" type="pres">
      <dgm:prSet presAssocID="{6904CC72-91FE-4C00-B3E0-EF45DE564849}" presName="Name13" presStyleLbl="parChTrans1D2" presStyleIdx="1" presStyleCnt="4"/>
      <dgm:spPr/>
    </dgm:pt>
    <dgm:pt modelId="{9905C0DA-0572-4F40-A7B7-3C4CC4F26826}" type="pres">
      <dgm:prSet presAssocID="{17D77EFF-26D7-4266-8257-570898D14AEA}" presName="childText" presStyleLbl="bgAcc1" presStyleIdx="1" presStyleCnt="4" custScaleX="3638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4A1041-607C-4E4F-AB8E-269D98E3C404}" type="pres">
      <dgm:prSet presAssocID="{9E4695D6-5612-4FF3-85DB-E636071A99F2}" presName="Name13" presStyleLbl="parChTrans1D2" presStyleIdx="2" presStyleCnt="4"/>
      <dgm:spPr/>
    </dgm:pt>
    <dgm:pt modelId="{C1D79786-C220-4E77-A5CA-4D493F6C5E17}" type="pres">
      <dgm:prSet presAssocID="{565FC2B7-68EF-4375-AF1B-40428D347C3A}" presName="childText" presStyleLbl="bgAcc1" presStyleIdx="2" presStyleCnt="4" custScaleX="3631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BFB4CA-5CF8-4687-8CC3-A1E1E4AC8ED7}" type="pres">
      <dgm:prSet presAssocID="{3E4801CD-6A0A-4758-9D14-27C78FA30C15}" presName="Name13" presStyleLbl="parChTrans1D2" presStyleIdx="3" presStyleCnt="4"/>
      <dgm:spPr/>
    </dgm:pt>
    <dgm:pt modelId="{3458CBC2-D0B4-4151-AE88-0D759790FB48}" type="pres">
      <dgm:prSet presAssocID="{CA9F0BE3-82EC-4475-A5FD-8AD8BF99C0DD}" presName="childText" presStyleLbl="bgAcc1" presStyleIdx="3" presStyleCnt="4" custScaleX="3631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F56F628-2142-4E51-85C1-9DB19949186D}" type="presOf" srcId="{6904CC72-91FE-4C00-B3E0-EF45DE564849}" destId="{54A3A8F1-3471-40A2-B540-8E37447768DC}" srcOrd="0" destOrd="0" presId="urn:microsoft.com/office/officeart/2005/8/layout/hierarchy3"/>
    <dgm:cxn modelId="{F5875DF4-B3B1-43F2-B2D5-1C23C041CA78}" type="presOf" srcId="{9E4695D6-5612-4FF3-85DB-E636071A99F2}" destId="{964A1041-607C-4E4F-AB8E-269D98E3C404}" srcOrd="0" destOrd="0" presId="urn:microsoft.com/office/officeart/2005/8/layout/hierarchy3"/>
    <dgm:cxn modelId="{64FA870B-970E-4151-92E5-A7DB8F4EEDBD}" type="presOf" srcId="{3E4801CD-6A0A-4758-9D14-27C78FA30C15}" destId="{82BFB4CA-5CF8-4687-8CC3-A1E1E4AC8ED7}" srcOrd="0" destOrd="0" presId="urn:microsoft.com/office/officeart/2005/8/layout/hierarchy3"/>
    <dgm:cxn modelId="{E3244CE8-7060-4552-8FC0-D4363AC4B8C4}" srcId="{8C5D8400-F0A5-4B2D-BD80-668F3BA448BD}" destId="{CA9F0BE3-82EC-4475-A5FD-8AD8BF99C0DD}" srcOrd="3" destOrd="0" parTransId="{3E4801CD-6A0A-4758-9D14-27C78FA30C15}" sibTransId="{66CE3055-5011-4FA8-96D8-901FC7B730EC}"/>
    <dgm:cxn modelId="{7DC22815-11A3-40A1-BFA9-69C72FD15829}" type="presOf" srcId="{8C5D8400-F0A5-4B2D-BD80-668F3BA448BD}" destId="{85CDAF59-CD74-485D-9197-03973738FBB0}" srcOrd="1" destOrd="0" presId="urn:microsoft.com/office/officeart/2005/8/layout/hierarchy3"/>
    <dgm:cxn modelId="{F94ACD3E-3C42-4184-B68D-1E491AAD8378}" type="presOf" srcId="{565FC2B7-68EF-4375-AF1B-40428D347C3A}" destId="{C1D79786-C220-4E77-A5CA-4D493F6C5E17}" srcOrd="0" destOrd="0" presId="urn:microsoft.com/office/officeart/2005/8/layout/hierarchy3"/>
    <dgm:cxn modelId="{0299EE6F-FF32-4F98-92E4-58B01867644C}" type="presOf" srcId="{17D77EFF-26D7-4266-8257-570898D14AEA}" destId="{9905C0DA-0572-4F40-A7B7-3C4CC4F26826}" srcOrd="0" destOrd="0" presId="urn:microsoft.com/office/officeart/2005/8/layout/hierarchy3"/>
    <dgm:cxn modelId="{FAC682C5-1307-4A26-9A94-D9096B41E82A}" srcId="{4D09E755-D85F-4D48-8DD9-15F22979EB34}" destId="{8C5D8400-F0A5-4B2D-BD80-668F3BA448BD}" srcOrd="0" destOrd="0" parTransId="{990D460F-9DF0-4175-8BFF-ABA7372F742E}" sibTransId="{BB7D951B-D593-4BA5-9F73-6E3A096EEBB7}"/>
    <dgm:cxn modelId="{526DCBC4-2852-4F37-980C-18ACCF49F129}" srcId="{8C5D8400-F0A5-4B2D-BD80-668F3BA448BD}" destId="{565FC2B7-68EF-4375-AF1B-40428D347C3A}" srcOrd="2" destOrd="0" parTransId="{9E4695D6-5612-4FF3-85DB-E636071A99F2}" sibTransId="{8A824EFD-2475-4ADA-ADBD-C9A8584E2273}"/>
    <dgm:cxn modelId="{FEA025DD-4E98-4C0F-8A9B-5C1D0A3DD28C}" type="presOf" srcId="{8C5D8400-F0A5-4B2D-BD80-668F3BA448BD}" destId="{08FDADC5-F9F9-49A6-9B68-A280E5634052}" srcOrd="0" destOrd="0" presId="urn:microsoft.com/office/officeart/2005/8/layout/hierarchy3"/>
    <dgm:cxn modelId="{7CBBF358-E013-4AEE-899B-FF084CFBA5B0}" type="presOf" srcId="{0E1B1AA5-9DC9-4AAD-A246-56CB379671E1}" destId="{3896BAB1-4071-42B2-8CDB-7E91890C9A4F}" srcOrd="0" destOrd="0" presId="urn:microsoft.com/office/officeart/2005/8/layout/hierarchy3"/>
    <dgm:cxn modelId="{D1F49954-F7CE-4711-8187-22B7EE23FFCD}" srcId="{8C5D8400-F0A5-4B2D-BD80-668F3BA448BD}" destId="{0E1B1AA5-9DC9-4AAD-A246-56CB379671E1}" srcOrd="0" destOrd="0" parTransId="{77B74E26-008D-4BF0-9C9A-E231957CC129}" sibTransId="{088D6F71-075F-4B44-ABE6-2737B975ECDF}"/>
    <dgm:cxn modelId="{088229E7-2425-4E47-A3C5-9ACBE0317B11}" type="presOf" srcId="{CA9F0BE3-82EC-4475-A5FD-8AD8BF99C0DD}" destId="{3458CBC2-D0B4-4151-AE88-0D759790FB48}" srcOrd="0" destOrd="0" presId="urn:microsoft.com/office/officeart/2005/8/layout/hierarchy3"/>
    <dgm:cxn modelId="{F98D8365-CCC2-4D70-A1F5-E4B2DA844670}" srcId="{8C5D8400-F0A5-4B2D-BD80-668F3BA448BD}" destId="{17D77EFF-26D7-4266-8257-570898D14AEA}" srcOrd="1" destOrd="0" parTransId="{6904CC72-91FE-4C00-B3E0-EF45DE564849}" sibTransId="{986A171C-E05C-4B17-8895-7F6614F28599}"/>
    <dgm:cxn modelId="{E8A79F0B-BBDF-4405-9DE7-3284D52CF028}" type="presOf" srcId="{4D09E755-D85F-4D48-8DD9-15F22979EB34}" destId="{BCBE3547-7EB9-44B0-9DDA-A27782BEEC78}" srcOrd="0" destOrd="0" presId="urn:microsoft.com/office/officeart/2005/8/layout/hierarchy3"/>
    <dgm:cxn modelId="{9E48AC86-0186-4D1B-92A5-CCA5554AD78F}" type="presOf" srcId="{77B74E26-008D-4BF0-9C9A-E231957CC129}" destId="{A39F48B5-EBFF-465D-9DBC-02E36414FC86}" srcOrd="0" destOrd="0" presId="urn:microsoft.com/office/officeart/2005/8/layout/hierarchy3"/>
    <dgm:cxn modelId="{8B875CAB-69EA-4C87-8E35-61B84FFF7195}" type="presParOf" srcId="{BCBE3547-7EB9-44B0-9DDA-A27782BEEC78}" destId="{C698CC58-E42D-4A85-A8C8-FC4958CC57ED}" srcOrd="0" destOrd="0" presId="urn:microsoft.com/office/officeart/2005/8/layout/hierarchy3"/>
    <dgm:cxn modelId="{2D88E548-4EF3-45DB-9575-997F6C2AB335}" type="presParOf" srcId="{C698CC58-E42D-4A85-A8C8-FC4958CC57ED}" destId="{2CB6D0B1-9543-4397-B148-5740A71FD04B}" srcOrd="0" destOrd="0" presId="urn:microsoft.com/office/officeart/2005/8/layout/hierarchy3"/>
    <dgm:cxn modelId="{406FFD88-8027-422A-8264-8AF02AE8E10C}" type="presParOf" srcId="{2CB6D0B1-9543-4397-B148-5740A71FD04B}" destId="{08FDADC5-F9F9-49A6-9B68-A280E5634052}" srcOrd="0" destOrd="0" presId="urn:microsoft.com/office/officeart/2005/8/layout/hierarchy3"/>
    <dgm:cxn modelId="{C21E6AA0-29C4-4743-B8D8-C41267B1EA54}" type="presParOf" srcId="{2CB6D0B1-9543-4397-B148-5740A71FD04B}" destId="{85CDAF59-CD74-485D-9197-03973738FBB0}" srcOrd="1" destOrd="0" presId="urn:microsoft.com/office/officeart/2005/8/layout/hierarchy3"/>
    <dgm:cxn modelId="{248444CF-DF3D-4DAB-92CC-8B23D96FA25D}" type="presParOf" srcId="{C698CC58-E42D-4A85-A8C8-FC4958CC57ED}" destId="{F708EEF8-A42D-4035-8C31-84130260DD13}" srcOrd="1" destOrd="0" presId="urn:microsoft.com/office/officeart/2005/8/layout/hierarchy3"/>
    <dgm:cxn modelId="{2159EA5A-3DE1-4BC6-8B1C-E6BDE0296902}" type="presParOf" srcId="{F708EEF8-A42D-4035-8C31-84130260DD13}" destId="{A39F48B5-EBFF-465D-9DBC-02E36414FC86}" srcOrd="0" destOrd="0" presId="urn:microsoft.com/office/officeart/2005/8/layout/hierarchy3"/>
    <dgm:cxn modelId="{506F8933-7A97-42A8-9A8E-77290622E83D}" type="presParOf" srcId="{F708EEF8-A42D-4035-8C31-84130260DD13}" destId="{3896BAB1-4071-42B2-8CDB-7E91890C9A4F}" srcOrd="1" destOrd="0" presId="urn:microsoft.com/office/officeart/2005/8/layout/hierarchy3"/>
    <dgm:cxn modelId="{CEA70D0F-3460-4181-83CD-A8FAF22BCBFC}" type="presParOf" srcId="{F708EEF8-A42D-4035-8C31-84130260DD13}" destId="{54A3A8F1-3471-40A2-B540-8E37447768DC}" srcOrd="2" destOrd="0" presId="urn:microsoft.com/office/officeart/2005/8/layout/hierarchy3"/>
    <dgm:cxn modelId="{1D8FF3F6-D1F8-4AE3-8595-2709ED33BCB2}" type="presParOf" srcId="{F708EEF8-A42D-4035-8C31-84130260DD13}" destId="{9905C0DA-0572-4F40-A7B7-3C4CC4F26826}" srcOrd="3" destOrd="0" presId="urn:microsoft.com/office/officeart/2005/8/layout/hierarchy3"/>
    <dgm:cxn modelId="{BDCD9E61-6F7A-4205-A292-53B167A9EE5E}" type="presParOf" srcId="{F708EEF8-A42D-4035-8C31-84130260DD13}" destId="{964A1041-607C-4E4F-AB8E-269D98E3C404}" srcOrd="4" destOrd="0" presId="urn:microsoft.com/office/officeart/2005/8/layout/hierarchy3"/>
    <dgm:cxn modelId="{CAB025A6-0EE2-4E62-A2E1-E69CCCDEB1E1}" type="presParOf" srcId="{F708EEF8-A42D-4035-8C31-84130260DD13}" destId="{C1D79786-C220-4E77-A5CA-4D493F6C5E17}" srcOrd="5" destOrd="0" presId="urn:microsoft.com/office/officeart/2005/8/layout/hierarchy3"/>
    <dgm:cxn modelId="{58CF07E3-A92A-47EE-BB4C-5E7AF61A204E}" type="presParOf" srcId="{F708EEF8-A42D-4035-8C31-84130260DD13}" destId="{82BFB4CA-5CF8-4687-8CC3-A1E1E4AC8ED7}" srcOrd="6" destOrd="0" presId="urn:microsoft.com/office/officeart/2005/8/layout/hierarchy3"/>
    <dgm:cxn modelId="{53869FD4-756A-4640-BE3F-7895DEFF93F8}" type="presParOf" srcId="{F708EEF8-A42D-4035-8C31-84130260DD13}" destId="{3458CBC2-D0B4-4151-AE88-0D759790FB48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3035392-B0C1-4C23-B29A-C5CC143C0C1A}" type="doc">
      <dgm:prSet loTypeId="urn:microsoft.com/office/officeart/2005/8/layout/process4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D8EFCE92-48EA-46E5-94AC-83955F99D582}">
      <dgm:prSet phldrT="[Текст]" custT="1"/>
      <dgm:spPr/>
      <dgm:t>
        <a:bodyPr/>
        <a:lstStyle/>
        <a:p>
          <a:pPr>
            <a:lnSpc>
              <a:spcPct val="100000"/>
            </a:lnSpc>
          </a:pPr>
          <a:r>
            <a:rPr lang="ru-RU" sz="1500" i="1" dirty="0" smtClean="0"/>
            <a:t>Министерство государственной службы, государственной реформы и децентрализации</a:t>
          </a:r>
          <a:r>
            <a:rPr lang="ru-RU" sz="1500" dirty="0" smtClean="0"/>
            <a:t> </a:t>
          </a:r>
          <a:endParaRPr lang="ru-RU" sz="1500" dirty="0"/>
        </a:p>
      </dgm:t>
    </dgm:pt>
    <dgm:pt modelId="{45A0DA39-AF74-4262-8300-6EBAA57E509C}" type="parTrans" cxnId="{A51CD168-D2A2-4B87-92BA-906FA713CCF1}">
      <dgm:prSet/>
      <dgm:spPr/>
      <dgm:t>
        <a:bodyPr/>
        <a:lstStyle/>
        <a:p>
          <a:endParaRPr lang="ru-RU"/>
        </a:p>
      </dgm:t>
    </dgm:pt>
    <dgm:pt modelId="{8CA93D4B-5EF4-4D16-AE0C-FD5CADC9421D}" type="sibTrans" cxnId="{A51CD168-D2A2-4B87-92BA-906FA713CCF1}">
      <dgm:prSet/>
      <dgm:spPr/>
      <dgm:t>
        <a:bodyPr/>
        <a:lstStyle/>
        <a:p>
          <a:endParaRPr lang="ru-RU"/>
        </a:p>
      </dgm:t>
    </dgm:pt>
    <dgm:pt modelId="{FEC14557-6BA5-42E9-9B1E-6C87E17C95B5}">
      <dgm:prSet phldrT="[Текст]" phldr="1"/>
      <dgm:spPr/>
      <dgm:t>
        <a:bodyPr/>
        <a:lstStyle/>
        <a:p>
          <a:endParaRPr lang="ru-RU" dirty="0"/>
        </a:p>
      </dgm:t>
    </dgm:pt>
    <dgm:pt modelId="{C171A1B0-205E-473A-A9AB-F4DD9D0E5E45}" type="parTrans" cxnId="{C060302D-BD70-4270-8312-7B3348DD3100}">
      <dgm:prSet/>
      <dgm:spPr/>
      <dgm:t>
        <a:bodyPr/>
        <a:lstStyle/>
        <a:p>
          <a:endParaRPr lang="ru-RU"/>
        </a:p>
      </dgm:t>
    </dgm:pt>
    <dgm:pt modelId="{BE1F4D5C-DF1E-4AC0-9897-510B95E233DA}" type="sibTrans" cxnId="{C060302D-BD70-4270-8312-7B3348DD3100}">
      <dgm:prSet/>
      <dgm:spPr/>
      <dgm:t>
        <a:bodyPr/>
        <a:lstStyle/>
        <a:p>
          <a:endParaRPr lang="ru-RU"/>
        </a:p>
      </dgm:t>
    </dgm:pt>
    <dgm:pt modelId="{DF41E9F2-737B-4405-A2A9-1D38E8B0AE3A}">
      <dgm:prSet phldrT="[Текст]" custT="1"/>
      <dgm:spPr/>
      <dgm:t>
        <a:bodyPr/>
        <a:lstStyle/>
        <a:p>
          <a:r>
            <a:rPr lang="ru-RU" sz="1500" i="1" dirty="0" smtClean="0"/>
            <a:t>Генеральная дирекция администрации и государственной службы</a:t>
          </a:r>
          <a:endParaRPr lang="ru-RU" sz="1500" dirty="0"/>
        </a:p>
      </dgm:t>
    </dgm:pt>
    <dgm:pt modelId="{BB595DBE-FED8-4E35-921D-19F5D3D78CB9}" type="parTrans" cxnId="{C91E6992-0232-4B41-82EA-E17383E0ACC6}">
      <dgm:prSet/>
      <dgm:spPr/>
      <dgm:t>
        <a:bodyPr/>
        <a:lstStyle/>
        <a:p>
          <a:endParaRPr lang="ru-RU"/>
        </a:p>
      </dgm:t>
    </dgm:pt>
    <dgm:pt modelId="{2CD90B70-5367-4219-B5C0-923365BF8253}" type="sibTrans" cxnId="{C91E6992-0232-4B41-82EA-E17383E0ACC6}">
      <dgm:prSet/>
      <dgm:spPr/>
      <dgm:t>
        <a:bodyPr/>
        <a:lstStyle/>
        <a:p>
          <a:endParaRPr lang="ru-RU"/>
        </a:p>
      </dgm:t>
    </dgm:pt>
    <dgm:pt modelId="{586F997D-B569-4AD0-8978-51565D6DE0D3}">
      <dgm:prSet phldrT="[Текст]" phldr="1"/>
      <dgm:spPr/>
      <dgm:t>
        <a:bodyPr/>
        <a:lstStyle/>
        <a:p>
          <a:endParaRPr lang="ru-RU" dirty="0"/>
        </a:p>
      </dgm:t>
    </dgm:pt>
    <dgm:pt modelId="{2A6F4278-3AB2-4802-B325-601F755F229E}" type="parTrans" cxnId="{32B160D9-BEA8-4918-A5AD-7A4D680D7D24}">
      <dgm:prSet/>
      <dgm:spPr/>
      <dgm:t>
        <a:bodyPr/>
        <a:lstStyle/>
        <a:p>
          <a:endParaRPr lang="ru-RU"/>
        </a:p>
      </dgm:t>
    </dgm:pt>
    <dgm:pt modelId="{3346BDCE-52E7-43A1-A4B8-90C5AFBD412B}" type="sibTrans" cxnId="{32B160D9-BEA8-4918-A5AD-7A4D680D7D24}">
      <dgm:prSet/>
      <dgm:spPr/>
      <dgm:t>
        <a:bodyPr/>
        <a:lstStyle/>
        <a:p>
          <a:endParaRPr lang="ru-RU"/>
        </a:p>
      </dgm:t>
    </dgm:pt>
    <dgm:pt modelId="{8514934A-5508-49FF-8FFD-EA152DB2C58C}">
      <dgm:prSet phldrT="[Текст]" custT="1"/>
      <dgm:spPr/>
      <dgm:t>
        <a:bodyPr/>
        <a:lstStyle/>
        <a:p>
          <a:r>
            <a:rPr lang="ru-RU" sz="1400" i="1" dirty="0" smtClean="0"/>
            <a:t>*контролировать соблюдение Общего устава (статута) государственной службы, </a:t>
          </a:r>
          <a:br>
            <a:rPr lang="ru-RU" sz="1400" i="1" dirty="0" smtClean="0"/>
          </a:br>
          <a:r>
            <a:rPr lang="ru-RU" sz="1400" i="1" dirty="0" smtClean="0"/>
            <a:t>*собирать статистические данные, </a:t>
          </a:r>
          <a:br>
            <a:rPr lang="ru-RU" sz="1400" i="1" dirty="0" smtClean="0"/>
          </a:br>
          <a:r>
            <a:rPr lang="ru-RU" sz="1400" i="1" dirty="0" smtClean="0"/>
            <a:t>*управлять соответствующим имуществом, *руководить работой по реорганизации административных учреждений</a:t>
          </a:r>
          <a:endParaRPr lang="ru-RU" sz="1400" dirty="0"/>
        </a:p>
      </dgm:t>
    </dgm:pt>
    <dgm:pt modelId="{1EDB9A5F-244D-4AC9-904E-5E4D9A664ACC}" type="parTrans" cxnId="{AFC2C2A9-9DE9-4344-A376-316AB1DC5184}">
      <dgm:prSet/>
      <dgm:spPr/>
      <dgm:t>
        <a:bodyPr/>
        <a:lstStyle/>
        <a:p>
          <a:endParaRPr lang="ru-RU"/>
        </a:p>
      </dgm:t>
    </dgm:pt>
    <dgm:pt modelId="{E3241740-5855-45DD-927F-3C8819E6A54C}" type="sibTrans" cxnId="{AFC2C2A9-9DE9-4344-A376-316AB1DC5184}">
      <dgm:prSet/>
      <dgm:spPr/>
      <dgm:t>
        <a:bodyPr/>
        <a:lstStyle/>
        <a:p>
          <a:endParaRPr lang="ru-RU"/>
        </a:p>
      </dgm:t>
    </dgm:pt>
    <dgm:pt modelId="{523465DD-F305-4188-AE03-2F657A92A021}" type="pres">
      <dgm:prSet presAssocID="{F3035392-B0C1-4C23-B29A-C5CC143C0C1A}" presName="Name0" presStyleCnt="0">
        <dgm:presLayoutVars>
          <dgm:dir/>
          <dgm:animLvl val="lvl"/>
          <dgm:resizeHandles val="exact"/>
        </dgm:presLayoutVars>
      </dgm:prSet>
      <dgm:spPr/>
    </dgm:pt>
    <dgm:pt modelId="{02A47BDE-08EF-4616-9B89-D933D79C52A3}" type="pres">
      <dgm:prSet presAssocID="{8514934A-5508-49FF-8FFD-EA152DB2C58C}" presName="boxAndChildren" presStyleCnt="0"/>
      <dgm:spPr/>
    </dgm:pt>
    <dgm:pt modelId="{C9341B2A-CF7C-49AE-9BE7-2154E7BD2A89}" type="pres">
      <dgm:prSet presAssocID="{8514934A-5508-49FF-8FFD-EA152DB2C58C}" presName="parentTextBox" presStyleLbl="node1" presStyleIdx="0" presStyleCnt="3" custScaleY="129856"/>
      <dgm:spPr/>
      <dgm:t>
        <a:bodyPr/>
        <a:lstStyle/>
        <a:p>
          <a:endParaRPr lang="ru-RU"/>
        </a:p>
      </dgm:t>
    </dgm:pt>
    <dgm:pt modelId="{9F169E73-3F4D-420F-B18F-63547A0FC5B4}" type="pres">
      <dgm:prSet presAssocID="{2CD90B70-5367-4219-B5C0-923365BF8253}" presName="sp" presStyleCnt="0"/>
      <dgm:spPr/>
    </dgm:pt>
    <dgm:pt modelId="{E8A213EB-6145-44B5-B385-B454C5C34BDD}" type="pres">
      <dgm:prSet presAssocID="{DF41E9F2-737B-4405-A2A9-1D38E8B0AE3A}" presName="arrowAndChildren" presStyleCnt="0"/>
      <dgm:spPr/>
    </dgm:pt>
    <dgm:pt modelId="{1FE524F4-C60F-467A-872D-56586AEC8215}" type="pres">
      <dgm:prSet presAssocID="{DF41E9F2-737B-4405-A2A9-1D38E8B0AE3A}" presName="parentTextArrow" presStyleLbl="node1" presStyleIdx="0" presStyleCnt="3"/>
      <dgm:spPr/>
      <dgm:t>
        <a:bodyPr/>
        <a:lstStyle/>
        <a:p>
          <a:endParaRPr lang="ru-RU"/>
        </a:p>
      </dgm:t>
    </dgm:pt>
    <dgm:pt modelId="{1C3B61EF-1AD5-4457-8AC7-9D057BED9FD4}" type="pres">
      <dgm:prSet presAssocID="{DF41E9F2-737B-4405-A2A9-1D38E8B0AE3A}" presName="arrow" presStyleLbl="node1" presStyleIdx="1" presStyleCnt="3" custScaleY="78785"/>
      <dgm:spPr/>
      <dgm:t>
        <a:bodyPr/>
        <a:lstStyle/>
        <a:p>
          <a:endParaRPr lang="ru-RU"/>
        </a:p>
      </dgm:t>
    </dgm:pt>
    <dgm:pt modelId="{3995E6FF-8EE5-4D78-A407-05369D681F9D}" type="pres">
      <dgm:prSet presAssocID="{DF41E9F2-737B-4405-A2A9-1D38E8B0AE3A}" presName="descendantArrow" presStyleCnt="0"/>
      <dgm:spPr/>
    </dgm:pt>
    <dgm:pt modelId="{116E03D5-90DF-4E74-B25E-6BCE52DF100E}" type="pres">
      <dgm:prSet presAssocID="{586F997D-B569-4AD0-8978-51565D6DE0D3}" presName="childTextArrow" presStyleLbl="fgAccFollowNode1" presStyleIdx="0" presStyleCnt="2" custScaleY="23694">
        <dgm:presLayoutVars>
          <dgm:bulletEnabled val="1"/>
        </dgm:presLayoutVars>
      </dgm:prSet>
      <dgm:spPr/>
    </dgm:pt>
    <dgm:pt modelId="{624A990A-8AD3-45DC-8D16-0C115A3BBDDA}" type="pres">
      <dgm:prSet presAssocID="{8CA93D4B-5EF4-4D16-AE0C-FD5CADC9421D}" presName="sp" presStyleCnt="0"/>
      <dgm:spPr/>
    </dgm:pt>
    <dgm:pt modelId="{4479B4B9-3731-42BD-BC50-CBF120129484}" type="pres">
      <dgm:prSet presAssocID="{D8EFCE92-48EA-46E5-94AC-83955F99D582}" presName="arrowAndChildren" presStyleCnt="0"/>
      <dgm:spPr/>
    </dgm:pt>
    <dgm:pt modelId="{7A8A9328-3C63-440F-B944-2EB961F46962}" type="pres">
      <dgm:prSet presAssocID="{D8EFCE92-48EA-46E5-94AC-83955F99D582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B8A91B20-43DF-4963-9D0E-FA1126185594}" type="pres">
      <dgm:prSet presAssocID="{D8EFCE92-48EA-46E5-94AC-83955F99D582}" presName="arrow" presStyleLbl="node1" presStyleIdx="2" presStyleCnt="3" custScaleY="71797"/>
      <dgm:spPr/>
      <dgm:t>
        <a:bodyPr/>
        <a:lstStyle/>
        <a:p>
          <a:endParaRPr lang="ru-RU"/>
        </a:p>
      </dgm:t>
    </dgm:pt>
    <dgm:pt modelId="{257FB6EE-2506-4AAB-9E8D-FB3D3BEF7F99}" type="pres">
      <dgm:prSet presAssocID="{D8EFCE92-48EA-46E5-94AC-83955F99D582}" presName="descendantArrow" presStyleCnt="0"/>
      <dgm:spPr/>
    </dgm:pt>
    <dgm:pt modelId="{DC8BEA39-2362-4724-A543-0396220FA13F}" type="pres">
      <dgm:prSet presAssocID="{FEC14557-6BA5-42E9-9B1E-6C87E17C95B5}" presName="childTextArrow" presStyleLbl="fgAccFollowNode1" presStyleIdx="1" presStyleCnt="2" custScaleY="35471">
        <dgm:presLayoutVars>
          <dgm:bulletEnabled val="1"/>
        </dgm:presLayoutVars>
      </dgm:prSet>
      <dgm:spPr/>
    </dgm:pt>
  </dgm:ptLst>
  <dgm:cxnLst>
    <dgm:cxn modelId="{C060302D-BD70-4270-8312-7B3348DD3100}" srcId="{D8EFCE92-48EA-46E5-94AC-83955F99D582}" destId="{FEC14557-6BA5-42E9-9B1E-6C87E17C95B5}" srcOrd="0" destOrd="0" parTransId="{C171A1B0-205E-473A-A9AB-F4DD9D0E5E45}" sibTransId="{BE1F4D5C-DF1E-4AC0-9897-510B95E233DA}"/>
    <dgm:cxn modelId="{0C013B01-96A5-49FE-B3EE-9D5CFC1E7A98}" type="presOf" srcId="{D8EFCE92-48EA-46E5-94AC-83955F99D582}" destId="{B8A91B20-43DF-4963-9D0E-FA1126185594}" srcOrd="1" destOrd="0" presId="urn:microsoft.com/office/officeart/2005/8/layout/process4"/>
    <dgm:cxn modelId="{5A5DF4C9-6D0A-482E-87FE-9BAEB3567614}" type="presOf" srcId="{DF41E9F2-737B-4405-A2A9-1D38E8B0AE3A}" destId="{1C3B61EF-1AD5-4457-8AC7-9D057BED9FD4}" srcOrd="1" destOrd="0" presId="urn:microsoft.com/office/officeart/2005/8/layout/process4"/>
    <dgm:cxn modelId="{F386A61E-81C4-4428-BDFE-91D06DB43D61}" type="presOf" srcId="{D8EFCE92-48EA-46E5-94AC-83955F99D582}" destId="{7A8A9328-3C63-440F-B944-2EB961F46962}" srcOrd="0" destOrd="0" presId="urn:microsoft.com/office/officeart/2005/8/layout/process4"/>
    <dgm:cxn modelId="{468EFE55-8B2F-4E79-A914-C9D9137DD44B}" type="presOf" srcId="{F3035392-B0C1-4C23-B29A-C5CC143C0C1A}" destId="{523465DD-F305-4188-AE03-2F657A92A021}" srcOrd="0" destOrd="0" presId="urn:microsoft.com/office/officeart/2005/8/layout/process4"/>
    <dgm:cxn modelId="{AFC2C2A9-9DE9-4344-A376-316AB1DC5184}" srcId="{F3035392-B0C1-4C23-B29A-C5CC143C0C1A}" destId="{8514934A-5508-49FF-8FFD-EA152DB2C58C}" srcOrd="2" destOrd="0" parTransId="{1EDB9A5F-244D-4AC9-904E-5E4D9A664ACC}" sibTransId="{E3241740-5855-45DD-927F-3C8819E6A54C}"/>
    <dgm:cxn modelId="{A51CD168-D2A2-4B87-92BA-906FA713CCF1}" srcId="{F3035392-B0C1-4C23-B29A-C5CC143C0C1A}" destId="{D8EFCE92-48EA-46E5-94AC-83955F99D582}" srcOrd="0" destOrd="0" parTransId="{45A0DA39-AF74-4262-8300-6EBAA57E509C}" sibTransId="{8CA93D4B-5EF4-4D16-AE0C-FD5CADC9421D}"/>
    <dgm:cxn modelId="{837BFA61-9BA0-4B54-A765-E01C41BEFA17}" type="presOf" srcId="{586F997D-B569-4AD0-8978-51565D6DE0D3}" destId="{116E03D5-90DF-4E74-B25E-6BCE52DF100E}" srcOrd="0" destOrd="0" presId="urn:microsoft.com/office/officeart/2005/8/layout/process4"/>
    <dgm:cxn modelId="{32B160D9-BEA8-4918-A5AD-7A4D680D7D24}" srcId="{DF41E9F2-737B-4405-A2A9-1D38E8B0AE3A}" destId="{586F997D-B569-4AD0-8978-51565D6DE0D3}" srcOrd="0" destOrd="0" parTransId="{2A6F4278-3AB2-4802-B325-601F755F229E}" sibTransId="{3346BDCE-52E7-43A1-A4B8-90C5AFBD412B}"/>
    <dgm:cxn modelId="{A75878E0-3E1D-4CB4-A8EA-A8E4299071C2}" type="presOf" srcId="{FEC14557-6BA5-42E9-9B1E-6C87E17C95B5}" destId="{DC8BEA39-2362-4724-A543-0396220FA13F}" srcOrd="0" destOrd="0" presId="urn:microsoft.com/office/officeart/2005/8/layout/process4"/>
    <dgm:cxn modelId="{EA228AC7-C9A6-4E34-BA70-2153AFA4A152}" type="presOf" srcId="{DF41E9F2-737B-4405-A2A9-1D38E8B0AE3A}" destId="{1FE524F4-C60F-467A-872D-56586AEC8215}" srcOrd="0" destOrd="0" presId="urn:microsoft.com/office/officeart/2005/8/layout/process4"/>
    <dgm:cxn modelId="{C91E6992-0232-4B41-82EA-E17383E0ACC6}" srcId="{F3035392-B0C1-4C23-B29A-C5CC143C0C1A}" destId="{DF41E9F2-737B-4405-A2A9-1D38E8B0AE3A}" srcOrd="1" destOrd="0" parTransId="{BB595DBE-FED8-4E35-921D-19F5D3D78CB9}" sibTransId="{2CD90B70-5367-4219-B5C0-923365BF8253}"/>
    <dgm:cxn modelId="{D97E6460-DBB5-4925-8327-0EED670379BF}" type="presOf" srcId="{8514934A-5508-49FF-8FFD-EA152DB2C58C}" destId="{C9341B2A-CF7C-49AE-9BE7-2154E7BD2A89}" srcOrd="0" destOrd="0" presId="urn:microsoft.com/office/officeart/2005/8/layout/process4"/>
    <dgm:cxn modelId="{D5034342-8271-4B22-BFBA-45866237E0E5}" type="presParOf" srcId="{523465DD-F305-4188-AE03-2F657A92A021}" destId="{02A47BDE-08EF-4616-9B89-D933D79C52A3}" srcOrd="0" destOrd="0" presId="urn:microsoft.com/office/officeart/2005/8/layout/process4"/>
    <dgm:cxn modelId="{1C10C161-1D03-4FFE-ACC4-2BC78B36E535}" type="presParOf" srcId="{02A47BDE-08EF-4616-9B89-D933D79C52A3}" destId="{C9341B2A-CF7C-49AE-9BE7-2154E7BD2A89}" srcOrd="0" destOrd="0" presId="urn:microsoft.com/office/officeart/2005/8/layout/process4"/>
    <dgm:cxn modelId="{4FF6119E-450D-4F8E-96BA-59B3C97BC8F6}" type="presParOf" srcId="{523465DD-F305-4188-AE03-2F657A92A021}" destId="{9F169E73-3F4D-420F-B18F-63547A0FC5B4}" srcOrd="1" destOrd="0" presId="urn:microsoft.com/office/officeart/2005/8/layout/process4"/>
    <dgm:cxn modelId="{7F10E6AE-90F4-4532-AED7-5FD7437483FA}" type="presParOf" srcId="{523465DD-F305-4188-AE03-2F657A92A021}" destId="{E8A213EB-6145-44B5-B385-B454C5C34BDD}" srcOrd="2" destOrd="0" presId="urn:microsoft.com/office/officeart/2005/8/layout/process4"/>
    <dgm:cxn modelId="{4A667F38-B6F8-4E3C-B168-429D0D0D87D4}" type="presParOf" srcId="{E8A213EB-6145-44B5-B385-B454C5C34BDD}" destId="{1FE524F4-C60F-467A-872D-56586AEC8215}" srcOrd="0" destOrd="0" presId="urn:microsoft.com/office/officeart/2005/8/layout/process4"/>
    <dgm:cxn modelId="{E6EBD913-21A8-4B4F-8097-17F56916FC4B}" type="presParOf" srcId="{E8A213EB-6145-44B5-B385-B454C5C34BDD}" destId="{1C3B61EF-1AD5-4457-8AC7-9D057BED9FD4}" srcOrd="1" destOrd="0" presId="urn:microsoft.com/office/officeart/2005/8/layout/process4"/>
    <dgm:cxn modelId="{84F7C96D-860A-4CE0-A2E1-BF6FD54AE573}" type="presParOf" srcId="{E8A213EB-6145-44B5-B385-B454C5C34BDD}" destId="{3995E6FF-8EE5-4D78-A407-05369D681F9D}" srcOrd="2" destOrd="0" presId="urn:microsoft.com/office/officeart/2005/8/layout/process4"/>
    <dgm:cxn modelId="{C270FA20-6344-4EC4-AC8C-A5DB004F4560}" type="presParOf" srcId="{3995E6FF-8EE5-4D78-A407-05369D681F9D}" destId="{116E03D5-90DF-4E74-B25E-6BCE52DF100E}" srcOrd="0" destOrd="0" presId="urn:microsoft.com/office/officeart/2005/8/layout/process4"/>
    <dgm:cxn modelId="{B5405AB9-BA4A-4D0C-BC4A-11875C4345D4}" type="presParOf" srcId="{523465DD-F305-4188-AE03-2F657A92A021}" destId="{624A990A-8AD3-45DC-8D16-0C115A3BBDDA}" srcOrd="3" destOrd="0" presId="urn:microsoft.com/office/officeart/2005/8/layout/process4"/>
    <dgm:cxn modelId="{BE67C471-EDFF-4C6C-A80D-668E540ABEE2}" type="presParOf" srcId="{523465DD-F305-4188-AE03-2F657A92A021}" destId="{4479B4B9-3731-42BD-BC50-CBF120129484}" srcOrd="4" destOrd="0" presId="urn:microsoft.com/office/officeart/2005/8/layout/process4"/>
    <dgm:cxn modelId="{A76E8B9B-85BE-478D-BAA5-169E84F5BA67}" type="presParOf" srcId="{4479B4B9-3731-42BD-BC50-CBF120129484}" destId="{7A8A9328-3C63-440F-B944-2EB961F46962}" srcOrd="0" destOrd="0" presId="urn:microsoft.com/office/officeart/2005/8/layout/process4"/>
    <dgm:cxn modelId="{DFDA004E-6917-4792-9385-E5C215A6EAE8}" type="presParOf" srcId="{4479B4B9-3731-42BD-BC50-CBF120129484}" destId="{B8A91B20-43DF-4963-9D0E-FA1126185594}" srcOrd="1" destOrd="0" presId="urn:microsoft.com/office/officeart/2005/8/layout/process4"/>
    <dgm:cxn modelId="{E16E1F18-F209-47EE-BBA0-467906854D9C}" type="presParOf" srcId="{4479B4B9-3731-42BD-BC50-CBF120129484}" destId="{257FB6EE-2506-4AAB-9E8D-FB3D3BEF7F99}" srcOrd="2" destOrd="0" presId="urn:microsoft.com/office/officeart/2005/8/layout/process4"/>
    <dgm:cxn modelId="{091494F6-5AD7-4519-89D4-717C412E1585}" type="presParOf" srcId="{257FB6EE-2506-4AAB-9E8D-FB3D3BEF7F99}" destId="{DC8BEA39-2362-4724-A543-0396220FA13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B36D2C7-2E8B-4CDB-966D-2C8ED0796411}" type="doc">
      <dgm:prSet loTypeId="urn:microsoft.com/office/officeart/2008/layout/VerticalCurvedList" loCatId="list" qsTypeId="urn:microsoft.com/office/officeart/2005/8/quickstyle/simple5" qsCatId="simple" csTypeId="urn:microsoft.com/office/officeart/2005/8/colors/accent0_1" csCatId="mainScheme"/>
      <dgm:spPr/>
      <dgm:t>
        <a:bodyPr/>
        <a:lstStyle/>
        <a:p>
          <a:endParaRPr lang="ru-RU"/>
        </a:p>
      </dgm:t>
    </dgm:pt>
    <dgm:pt modelId="{3802BCF5-9936-4709-AC3B-D532F579416C}">
      <dgm:prSet/>
      <dgm:spPr/>
      <dgm:t>
        <a:bodyPr/>
        <a:lstStyle/>
        <a:p>
          <a:pPr rtl="0"/>
          <a:r>
            <a:rPr lang="ru-RU" b="1" i="1" dirty="0" smtClean="0"/>
            <a:t>Паритетные административные комиссии</a:t>
          </a:r>
          <a:r>
            <a:rPr lang="ru-RU" b="1" dirty="0" smtClean="0"/>
            <a:t> </a:t>
          </a:r>
          <a:r>
            <a:rPr lang="ru-RU" dirty="0" smtClean="0"/>
            <a:t>для каждого корпуса (штата) служащих, состоящие из равного числа представителей администрации и персонала; они занимаются вопросами продвижения по службе и дисциплины. </a:t>
          </a:r>
          <a:endParaRPr lang="ru-RU" dirty="0"/>
        </a:p>
      </dgm:t>
    </dgm:pt>
    <dgm:pt modelId="{3DAC1810-CCAF-4A72-A8B7-4E173B566254}" type="parTrans" cxnId="{4422D028-6EFB-43C2-ACE2-81CAD3A8F833}">
      <dgm:prSet/>
      <dgm:spPr/>
      <dgm:t>
        <a:bodyPr/>
        <a:lstStyle/>
        <a:p>
          <a:endParaRPr lang="ru-RU"/>
        </a:p>
      </dgm:t>
    </dgm:pt>
    <dgm:pt modelId="{2B57CDDE-E707-498E-AA04-2BA6B97B6853}" type="sibTrans" cxnId="{4422D028-6EFB-43C2-ACE2-81CAD3A8F833}">
      <dgm:prSet/>
      <dgm:spPr/>
      <dgm:t>
        <a:bodyPr/>
        <a:lstStyle/>
        <a:p>
          <a:endParaRPr lang="ru-RU"/>
        </a:p>
      </dgm:t>
    </dgm:pt>
    <dgm:pt modelId="{5405FFB8-F928-470D-ABF6-9EC316789351}">
      <dgm:prSet/>
      <dgm:spPr/>
      <dgm:t>
        <a:bodyPr/>
        <a:lstStyle/>
        <a:p>
          <a:pPr rtl="0"/>
          <a:r>
            <a:rPr lang="ru-RU" b="1" i="1" dirty="0" smtClean="0"/>
            <a:t>Паритетные технические комитеты</a:t>
          </a:r>
          <a:r>
            <a:rPr lang="ru-RU" i="1" dirty="0" smtClean="0"/>
            <a:t>,</a:t>
          </a:r>
          <a:r>
            <a:rPr lang="ru-RU" dirty="0" smtClean="0"/>
            <a:t> занимающиеся организационными и уставными вопросами государственной службы. </a:t>
          </a:r>
          <a:endParaRPr lang="ru-RU" dirty="0"/>
        </a:p>
      </dgm:t>
    </dgm:pt>
    <dgm:pt modelId="{1DDEB0D4-9F48-41DC-99FE-A8B1DBAFFBD1}" type="parTrans" cxnId="{A5536556-CF04-4E72-9CAC-25C2C662E09E}">
      <dgm:prSet/>
      <dgm:spPr/>
      <dgm:t>
        <a:bodyPr/>
        <a:lstStyle/>
        <a:p>
          <a:endParaRPr lang="ru-RU"/>
        </a:p>
      </dgm:t>
    </dgm:pt>
    <dgm:pt modelId="{1790A57F-F7E2-4A83-900A-015AD7813F20}" type="sibTrans" cxnId="{A5536556-CF04-4E72-9CAC-25C2C662E09E}">
      <dgm:prSet/>
      <dgm:spPr/>
      <dgm:t>
        <a:bodyPr/>
        <a:lstStyle/>
        <a:p>
          <a:endParaRPr lang="ru-RU"/>
        </a:p>
      </dgm:t>
    </dgm:pt>
    <dgm:pt modelId="{B6F49770-B8F5-41F3-886D-C6588B34E897}">
      <dgm:prSet/>
      <dgm:spPr/>
      <dgm:t>
        <a:bodyPr/>
        <a:lstStyle/>
        <a:p>
          <a:pPr rtl="0"/>
          <a:r>
            <a:rPr lang="ru-RU" b="1" i="1" dirty="0" smtClean="0"/>
            <a:t>Комитеты гигиены и безопасности</a:t>
          </a:r>
          <a:r>
            <a:rPr lang="ru-RU" i="1" dirty="0" smtClean="0"/>
            <a:t>,</a:t>
          </a:r>
          <a:r>
            <a:rPr lang="ru-RU" dirty="0" smtClean="0"/>
            <a:t> создаваемые в каждом учреждении (большинство мест в них принадлежит представителям персонала).</a:t>
          </a:r>
          <a:endParaRPr lang="ru-RU" dirty="0"/>
        </a:p>
      </dgm:t>
    </dgm:pt>
    <dgm:pt modelId="{CEBF423F-1D77-4341-8595-C3FC74B7ACA3}" type="parTrans" cxnId="{C4C5F4D6-3EBC-4C71-9697-6456D47528A9}">
      <dgm:prSet/>
      <dgm:spPr/>
      <dgm:t>
        <a:bodyPr/>
        <a:lstStyle/>
        <a:p>
          <a:endParaRPr lang="ru-RU"/>
        </a:p>
      </dgm:t>
    </dgm:pt>
    <dgm:pt modelId="{1F4C3D32-0C53-4D95-ACFF-CC5B9D1530FF}" type="sibTrans" cxnId="{C4C5F4D6-3EBC-4C71-9697-6456D47528A9}">
      <dgm:prSet/>
      <dgm:spPr/>
      <dgm:t>
        <a:bodyPr/>
        <a:lstStyle/>
        <a:p>
          <a:endParaRPr lang="ru-RU"/>
        </a:p>
      </dgm:t>
    </dgm:pt>
    <dgm:pt modelId="{F0D5D85A-A41D-482A-BBD4-76AC7116938A}" type="pres">
      <dgm:prSet presAssocID="{FB36D2C7-2E8B-4CDB-966D-2C8ED0796411}" presName="Name0" presStyleCnt="0">
        <dgm:presLayoutVars>
          <dgm:chMax val="7"/>
          <dgm:chPref val="7"/>
          <dgm:dir/>
        </dgm:presLayoutVars>
      </dgm:prSet>
      <dgm:spPr/>
    </dgm:pt>
    <dgm:pt modelId="{736E3F78-A3F3-4BF0-B908-AC8444FC1E5B}" type="pres">
      <dgm:prSet presAssocID="{FB36D2C7-2E8B-4CDB-966D-2C8ED0796411}" presName="Name1" presStyleCnt="0"/>
      <dgm:spPr/>
    </dgm:pt>
    <dgm:pt modelId="{80B986E5-82DB-4D8D-ADE8-D5EF8363C65A}" type="pres">
      <dgm:prSet presAssocID="{FB36D2C7-2E8B-4CDB-966D-2C8ED0796411}" presName="cycle" presStyleCnt="0"/>
      <dgm:spPr/>
    </dgm:pt>
    <dgm:pt modelId="{735D1A0D-30A5-43BF-8DE2-211165080DF9}" type="pres">
      <dgm:prSet presAssocID="{FB36D2C7-2E8B-4CDB-966D-2C8ED0796411}" presName="srcNode" presStyleLbl="node1" presStyleIdx="0" presStyleCnt="3"/>
      <dgm:spPr/>
    </dgm:pt>
    <dgm:pt modelId="{4D4A75E7-A368-4C73-8491-E7A36E702EC5}" type="pres">
      <dgm:prSet presAssocID="{FB36D2C7-2E8B-4CDB-966D-2C8ED0796411}" presName="conn" presStyleLbl="parChTrans1D2" presStyleIdx="0" presStyleCnt="1"/>
      <dgm:spPr/>
    </dgm:pt>
    <dgm:pt modelId="{69BE4690-6B06-4E59-B397-4B433397561C}" type="pres">
      <dgm:prSet presAssocID="{FB36D2C7-2E8B-4CDB-966D-2C8ED0796411}" presName="extraNode" presStyleLbl="node1" presStyleIdx="0" presStyleCnt="3"/>
      <dgm:spPr/>
    </dgm:pt>
    <dgm:pt modelId="{F06445AA-4D3A-4A3A-9BC8-60F9DB4105FB}" type="pres">
      <dgm:prSet presAssocID="{FB36D2C7-2E8B-4CDB-966D-2C8ED0796411}" presName="dstNode" presStyleLbl="node1" presStyleIdx="0" presStyleCnt="3"/>
      <dgm:spPr/>
    </dgm:pt>
    <dgm:pt modelId="{013A88FA-21B6-491C-963D-C125B83E3EC0}" type="pres">
      <dgm:prSet presAssocID="{3802BCF5-9936-4709-AC3B-D532F579416C}" presName="text_1" presStyleLbl="node1" presStyleIdx="0" presStyleCnt="3">
        <dgm:presLayoutVars>
          <dgm:bulletEnabled val="1"/>
        </dgm:presLayoutVars>
      </dgm:prSet>
      <dgm:spPr/>
    </dgm:pt>
    <dgm:pt modelId="{87067E1A-D416-4697-B7F3-FF8E4484ADF6}" type="pres">
      <dgm:prSet presAssocID="{3802BCF5-9936-4709-AC3B-D532F579416C}" presName="accent_1" presStyleCnt="0"/>
      <dgm:spPr/>
    </dgm:pt>
    <dgm:pt modelId="{60D4D9C5-11B8-4AEA-A705-7F55F7FACA3F}" type="pres">
      <dgm:prSet presAssocID="{3802BCF5-9936-4709-AC3B-D532F579416C}" presName="accentRepeatNode" presStyleLbl="solidFgAcc1" presStyleIdx="0" presStyleCnt="3"/>
      <dgm:spPr/>
    </dgm:pt>
    <dgm:pt modelId="{870CAA00-EF5B-4845-8AE9-E01F763E2927}" type="pres">
      <dgm:prSet presAssocID="{5405FFB8-F928-470D-ABF6-9EC316789351}" presName="text_2" presStyleLbl="node1" presStyleIdx="1" presStyleCnt="3">
        <dgm:presLayoutVars>
          <dgm:bulletEnabled val="1"/>
        </dgm:presLayoutVars>
      </dgm:prSet>
      <dgm:spPr/>
    </dgm:pt>
    <dgm:pt modelId="{101E385A-7683-4424-897A-126985B12AFC}" type="pres">
      <dgm:prSet presAssocID="{5405FFB8-F928-470D-ABF6-9EC316789351}" presName="accent_2" presStyleCnt="0"/>
      <dgm:spPr/>
    </dgm:pt>
    <dgm:pt modelId="{B4A684A0-4F90-422C-B716-CF4D4E2555A7}" type="pres">
      <dgm:prSet presAssocID="{5405FFB8-F928-470D-ABF6-9EC316789351}" presName="accentRepeatNode" presStyleLbl="solidFgAcc1" presStyleIdx="1" presStyleCnt="3"/>
      <dgm:spPr/>
    </dgm:pt>
    <dgm:pt modelId="{09F30250-7D1B-49CF-84C1-2AEA8587CC98}" type="pres">
      <dgm:prSet presAssocID="{B6F49770-B8F5-41F3-886D-C6588B34E897}" presName="text_3" presStyleLbl="node1" presStyleIdx="2" presStyleCnt="3">
        <dgm:presLayoutVars>
          <dgm:bulletEnabled val="1"/>
        </dgm:presLayoutVars>
      </dgm:prSet>
      <dgm:spPr/>
    </dgm:pt>
    <dgm:pt modelId="{4914B118-25C6-4B75-B6EC-0C6FBA362A69}" type="pres">
      <dgm:prSet presAssocID="{B6F49770-B8F5-41F3-886D-C6588B34E897}" presName="accent_3" presStyleCnt="0"/>
      <dgm:spPr/>
    </dgm:pt>
    <dgm:pt modelId="{A4F87B4C-929C-492C-B156-F1F722FCD525}" type="pres">
      <dgm:prSet presAssocID="{B6F49770-B8F5-41F3-886D-C6588B34E897}" presName="accentRepeatNode" presStyleLbl="solidFgAcc1" presStyleIdx="2" presStyleCnt="3"/>
      <dgm:spPr/>
    </dgm:pt>
  </dgm:ptLst>
  <dgm:cxnLst>
    <dgm:cxn modelId="{8F44343A-9E7E-4BC4-8063-1966A4EE8E4B}" type="presOf" srcId="{2B57CDDE-E707-498E-AA04-2BA6B97B6853}" destId="{4D4A75E7-A368-4C73-8491-E7A36E702EC5}" srcOrd="0" destOrd="0" presId="urn:microsoft.com/office/officeart/2008/layout/VerticalCurvedList"/>
    <dgm:cxn modelId="{C4C5F4D6-3EBC-4C71-9697-6456D47528A9}" srcId="{FB36D2C7-2E8B-4CDB-966D-2C8ED0796411}" destId="{B6F49770-B8F5-41F3-886D-C6588B34E897}" srcOrd="2" destOrd="0" parTransId="{CEBF423F-1D77-4341-8595-C3FC74B7ACA3}" sibTransId="{1F4C3D32-0C53-4D95-ACFF-CC5B9D1530FF}"/>
    <dgm:cxn modelId="{0EEAA611-E02A-4A3F-AD9C-4ED059DCA260}" type="presOf" srcId="{3802BCF5-9936-4709-AC3B-D532F579416C}" destId="{013A88FA-21B6-491C-963D-C125B83E3EC0}" srcOrd="0" destOrd="0" presId="urn:microsoft.com/office/officeart/2008/layout/VerticalCurvedList"/>
    <dgm:cxn modelId="{894DE79E-A49C-4E9D-8E16-9C6F671280DD}" type="presOf" srcId="{B6F49770-B8F5-41F3-886D-C6588B34E897}" destId="{09F30250-7D1B-49CF-84C1-2AEA8587CC98}" srcOrd="0" destOrd="0" presId="urn:microsoft.com/office/officeart/2008/layout/VerticalCurvedList"/>
    <dgm:cxn modelId="{4422D028-6EFB-43C2-ACE2-81CAD3A8F833}" srcId="{FB36D2C7-2E8B-4CDB-966D-2C8ED0796411}" destId="{3802BCF5-9936-4709-AC3B-D532F579416C}" srcOrd="0" destOrd="0" parTransId="{3DAC1810-CCAF-4A72-A8B7-4E173B566254}" sibTransId="{2B57CDDE-E707-498E-AA04-2BA6B97B6853}"/>
    <dgm:cxn modelId="{6CD3E6EA-9DF8-40F3-A861-E8DC1E07708C}" type="presOf" srcId="{FB36D2C7-2E8B-4CDB-966D-2C8ED0796411}" destId="{F0D5D85A-A41D-482A-BBD4-76AC7116938A}" srcOrd="0" destOrd="0" presId="urn:microsoft.com/office/officeart/2008/layout/VerticalCurvedList"/>
    <dgm:cxn modelId="{A5536556-CF04-4E72-9CAC-25C2C662E09E}" srcId="{FB36D2C7-2E8B-4CDB-966D-2C8ED0796411}" destId="{5405FFB8-F928-470D-ABF6-9EC316789351}" srcOrd="1" destOrd="0" parTransId="{1DDEB0D4-9F48-41DC-99FE-A8B1DBAFFBD1}" sibTransId="{1790A57F-F7E2-4A83-900A-015AD7813F20}"/>
    <dgm:cxn modelId="{F8647692-A431-48C9-926D-7CA8AA03114F}" type="presOf" srcId="{5405FFB8-F928-470D-ABF6-9EC316789351}" destId="{870CAA00-EF5B-4845-8AE9-E01F763E2927}" srcOrd="0" destOrd="0" presId="urn:microsoft.com/office/officeart/2008/layout/VerticalCurvedList"/>
    <dgm:cxn modelId="{8D631508-BA21-4040-BCAF-07941F3C8EBB}" type="presParOf" srcId="{F0D5D85A-A41D-482A-BBD4-76AC7116938A}" destId="{736E3F78-A3F3-4BF0-B908-AC8444FC1E5B}" srcOrd="0" destOrd="0" presId="urn:microsoft.com/office/officeart/2008/layout/VerticalCurvedList"/>
    <dgm:cxn modelId="{B668BFAA-B584-49F7-8B5E-81EAB5229CFB}" type="presParOf" srcId="{736E3F78-A3F3-4BF0-B908-AC8444FC1E5B}" destId="{80B986E5-82DB-4D8D-ADE8-D5EF8363C65A}" srcOrd="0" destOrd="0" presId="urn:microsoft.com/office/officeart/2008/layout/VerticalCurvedList"/>
    <dgm:cxn modelId="{0F8F8DD7-1D07-4F7D-94A7-0BC4032553BF}" type="presParOf" srcId="{80B986E5-82DB-4D8D-ADE8-D5EF8363C65A}" destId="{735D1A0D-30A5-43BF-8DE2-211165080DF9}" srcOrd="0" destOrd="0" presId="urn:microsoft.com/office/officeart/2008/layout/VerticalCurvedList"/>
    <dgm:cxn modelId="{3323E2FA-117B-4BF3-A45E-BE5669D9C844}" type="presParOf" srcId="{80B986E5-82DB-4D8D-ADE8-D5EF8363C65A}" destId="{4D4A75E7-A368-4C73-8491-E7A36E702EC5}" srcOrd="1" destOrd="0" presId="urn:microsoft.com/office/officeart/2008/layout/VerticalCurvedList"/>
    <dgm:cxn modelId="{212D8CBF-0EED-4038-B575-E509E1D4A294}" type="presParOf" srcId="{80B986E5-82DB-4D8D-ADE8-D5EF8363C65A}" destId="{69BE4690-6B06-4E59-B397-4B433397561C}" srcOrd="2" destOrd="0" presId="urn:microsoft.com/office/officeart/2008/layout/VerticalCurvedList"/>
    <dgm:cxn modelId="{506A5991-A76D-4D12-8984-D1A936132598}" type="presParOf" srcId="{80B986E5-82DB-4D8D-ADE8-D5EF8363C65A}" destId="{F06445AA-4D3A-4A3A-9BC8-60F9DB4105FB}" srcOrd="3" destOrd="0" presId="urn:microsoft.com/office/officeart/2008/layout/VerticalCurvedList"/>
    <dgm:cxn modelId="{3BDE5C76-369F-451B-AAF6-CE074CBF2272}" type="presParOf" srcId="{736E3F78-A3F3-4BF0-B908-AC8444FC1E5B}" destId="{013A88FA-21B6-491C-963D-C125B83E3EC0}" srcOrd="1" destOrd="0" presId="urn:microsoft.com/office/officeart/2008/layout/VerticalCurvedList"/>
    <dgm:cxn modelId="{700A3E94-8494-4FB2-B1CD-073F65BB2DBD}" type="presParOf" srcId="{736E3F78-A3F3-4BF0-B908-AC8444FC1E5B}" destId="{87067E1A-D416-4697-B7F3-FF8E4484ADF6}" srcOrd="2" destOrd="0" presId="urn:microsoft.com/office/officeart/2008/layout/VerticalCurvedList"/>
    <dgm:cxn modelId="{1B163AFF-B6AA-4DF5-8AA6-87826029A989}" type="presParOf" srcId="{87067E1A-D416-4697-B7F3-FF8E4484ADF6}" destId="{60D4D9C5-11B8-4AEA-A705-7F55F7FACA3F}" srcOrd="0" destOrd="0" presId="urn:microsoft.com/office/officeart/2008/layout/VerticalCurvedList"/>
    <dgm:cxn modelId="{D2D0F619-2C1F-43A0-AFD0-F38A45E8B6F6}" type="presParOf" srcId="{736E3F78-A3F3-4BF0-B908-AC8444FC1E5B}" destId="{870CAA00-EF5B-4845-8AE9-E01F763E2927}" srcOrd="3" destOrd="0" presId="urn:microsoft.com/office/officeart/2008/layout/VerticalCurvedList"/>
    <dgm:cxn modelId="{8D7C9E4A-9AED-48A8-9558-7702CD12B44B}" type="presParOf" srcId="{736E3F78-A3F3-4BF0-B908-AC8444FC1E5B}" destId="{101E385A-7683-4424-897A-126985B12AFC}" srcOrd="4" destOrd="0" presId="urn:microsoft.com/office/officeart/2008/layout/VerticalCurvedList"/>
    <dgm:cxn modelId="{C2A0052C-0BE8-4B6C-81FF-8035017C6FAD}" type="presParOf" srcId="{101E385A-7683-4424-897A-126985B12AFC}" destId="{B4A684A0-4F90-422C-B716-CF4D4E2555A7}" srcOrd="0" destOrd="0" presId="urn:microsoft.com/office/officeart/2008/layout/VerticalCurvedList"/>
    <dgm:cxn modelId="{0E1B20B8-8D24-4305-952E-EF91D7AC5122}" type="presParOf" srcId="{736E3F78-A3F3-4BF0-B908-AC8444FC1E5B}" destId="{09F30250-7D1B-49CF-84C1-2AEA8587CC98}" srcOrd="5" destOrd="0" presId="urn:microsoft.com/office/officeart/2008/layout/VerticalCurvedList"/>
    <dgm:cxn modelId="{33437A4C-4525-401B-9CEA-861315C63F46}" type="presParOf" srcId="{736E3F78-A3F3-4BF0-B908-AC8444FC1E5B}" destId="{4914B118-25C6-4B75-B6EC-0C6FBA362A69}" srcOrd="6" destOrd="0" presId="urn:microsoft.com/office/officeart/2008/layout/VerticalCurvedList"/>
    <dgm:cxn modelId="{F7F8C17E-B9FE-4945-83B2-6664A6768699}" type="presParOf" srcId="{4914B118-25C6-4B75-B6EC-0C6FBA362A69}" destId="{A4F87B4C-929C-492C-B156-F1F722FCD525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519428A-EBC0-40B4-A2D2-959F6614975A}" type="doc">
      <dgm:prSet loTypeId="urn:microsoft.com/office/officeart/2005/8/layout/hList1" loCatId="list" qsTypeId="urn:microsoft.com/office/officeart/2005/8/quickstyle/simple5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5FC2CECD-D354-4BED-995E-4E59F15EBA48}">
      <dgm:prSet phldrT="[Текст]"/>
      <dgm:spPr/>
      <dgm:t>
        <a:bodyPr/>
        <a:lstStyle/>
        <a:p>
          <a:r>
            <a:rPr lang="ru-RU" i="1" dirty="0" smtClean="0"/>
            <a:t>1) Служащие, не являющиеся чиновниками</a:t>
          </a:r>
          <a:endParaRPr lang="ru-RU" dirty="0"/>
        </a:p>
      </dgm:t>
    </dgm:pt>
    <dgm:pt modelId="{66829D49-EE2D-40CE-900A-651D146B8FFF}" type="parTrans" cxnId="{AF1105EB-A8AC-467F-A87F-E6F9779A593E}">
      <dgm:prSet/>
      <dgm:spPr/>
      <dgm:t>
        <a:bodyPr/>
        <a:lstStyle/>
        <a:p>
          <a:endParaRPr lang="ru-RU"/>
        </a:p>
      </dgm:t>
    </dgm:pt>
    <dgm:pt modelId="{3C88BAAD-7BC2-40F3-9577-74607763535A}" type="sibTrans" cxnId="{AF1105EB-A8AC-467F-A87F-E6F9779A593E}">
      <dgm:prSet/>
      <dgm:spPr/>
      <dgm:t>
        <a:bodyPr/>
        <a:lstStyle/>
        <a:p>
          <a:endParaRPr lang="ru-RU"/>
        </a:p>
      </dgm:t>
    </dgm:pt>
    <dgm:pt modelId="{E877D558-F739-40E0-AE0F-88097DF8A910}">
      <dgm:prSet phldrT="[Текст]"/>
      <dgm:spPr/>
      <dgm:t>
        <a:bodyPr/>
        <a:lstStyle/>
        <a:p>
          <a:r>
            <a:rPr lang="ru-RU" i="1" dirty="0" smtClean="0"/>
            <a:t>постоянно работающие в системе государственной службы и составляющие ее костяк.</a:t>
          </a:r>
          <a:endParaRPr lang="ru-RU" dirty="0"/>
        </a:p>
      </dgm:t>
    </dgm:pt>
    <dgm:pt modelId="{E478E705-14B8-45A4-8C8E-CEB99CBCEC72}" type="parTrans" cxnId="{D99CCCDA-E4DA-4699-92B1-EDD153F53AC3}">
      <dgm:prSet/>
      <dgm:spPr/>
      <dgm:t>
        <a:bodyPr/>
        <a:lstStyle/>
        <a:p>
          <a:endParaRPr lang="ru-RU"/>
        </a:p>
      </dgm:t>
    </dgm:pt>
    <dgm:pt modelId="{4638F2E1-988B-4273-A28F-1919DE568D93}" type="sibTrans" cxnId="{D99CCCDA-E4DA-4699-92B1-EDD153F53AC3}">
      <dgm:prSet/>
      <dgm:spPr/>
      <dgm:t>
        <a:bodyPr/>
        <a:lstStyle/>
        <a:p>
          <a:endParaRPr lang="ru-RU"/>
        </a:p>
      </dgm:t>
    </dgm:pt>
    <dgm:pt modelId="{3EF30BD0-2CC5-42EE-9429-BEC7E0F8DDDB}">
      <dgm:prSet/>
      <dgm:spPr>
        <a:gradFill rotWithShape="0">
          <a:gsLst>
            <a:gs pos="0">
              <a:schemeClr val="accent2">
                <a:hueOff val="0"/>
                <a:satOff val="0"/>
                <a:shade val="51000"/>
                <a:satMod val="130000"/>
                <a:lumMod val="36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ru-RU" i="1" dirty="0" smtClean="0"/>
            <a:t>2) Служащие-чиновники </a:t>
          </a:r>
          <a:endParaRPr lang="ru-RU" dirty="0"/>
        </a:p>
      </dgm:t>
    </dgm:pt>
    <dgm:pt modelId="{7BDBC305-133D-4999-83F1-3BF0A6E4096E}" type="parTrans" cxnId="{ED955EB7-9DDD-4A37-8610-83B935BE24E4}">
      <dgm:prSet/>
      <dgm:spPr/>
      <dgm:t>
        <a:bodyPr/>
        <a:lstStyle/>
        <a:p>
          <a:endParaRPr lang="ru-RU"/>
        </a:p>
      </dgm:t>
    </dgm:pt>
    <dgm:pt modelId="{F4C2190C-537D-444C-986B-231E2DCAA9BA}" type="sibTrans" cxnId="{ED955EB7-9DDD-4A37-8610-83B935BE24E4}">
      <dgm:prSet/>
      <dgm:spPr/>
      <dgm:t>
        <a:bodyPr/>
        <a:lstStyle/>
        <a:p>
          <a:endParaRPr lang="ru-RU"/>
        </a:p>
      </dgm:t>
    </dgm:pt>
    <dgm:pt modelId="{005EA9A8-73F0-454F-81B9-B101AD1C6CB4}">
      <dgm:prSet/>
      <dgm:spPr/>
      <dgm:t>
        <a:bodyPr/>
        <a:lstStyle/>
        <a:p>
          <a:r>
            <a:rPr lang="ru-RU" i="1" smtClean="0"/>
            <a:t>работающие в государственных учреждениях по найму. Сюда относятся те, кто работает на условиях почасовой оплаты и по контракту, стажеры</a:t>
          </a:r>
          <a:endParaRPr lang="ru-RU"/>
        </a:p>
      </dgm:t>
    </dgm:pt>
    <dgm:pt modelId="{8F50B33E-63C1-4D3E-8315-F36314B83E7B}" type="parTrans" cxnId="{030D6888-870C-48FC-A1F9-C251F6E05462}">
      <dgm:prSet/>
      <dgm:spPr/>
      <dgm:t>
        <a:bodyPr/>
        <a:lstStyle/>
        <a:p>
          <a:endParaRPr lang="ru-RU"/>
        </a:p>
      </dgm:t>
    </dgm:pt>
    <dgm:pt modelId="{BEEDDFE9-3880-467F-B606-96178BB28783}" type="sibTrans" cxnId="{030D6888-870C-48FC-A1F9-C251F6E05462}">
      <dgm:prSet/>
      <dgm:spPr/>
      <dgm:t>
        <a:bodyPr/>
        <a:lstStyle/>
        <a:p>
          <a:endParaRPr lang="ru-RU"/>
        </a:p>
      </dgm:t>
    </dgm:pt>
    <dgm:pt modelId="{BF26E3A2-5B2F-416F-A5B1-83510D460FAF}" type="pres">
      <dgm:prSet presAssocID="{F519428A-EBC0-40B4-A2D2-959F6614975A}" presName="Name0" presStyleCnt="0">
        <dgm:presLayoutVars>
          <dgm:dir/>
          <dgm:animLvl val="lvl"/>
          <dgm:resizeHandles val="exact"/>
        </dgm:presLayoutVars>
      </dgm:prSet>
      <dgm:spPr/>
    </dgm:pt>
    <dgm:pt modelId="{AB74C347-D23D-453A-A77A-0894C500C7C0}" type="pres">
      <dgm:prSet presAssocID="{5FC2CECD-D354-4BED-995E-4E59F15EBA48}" presName="composite" presStyleCnt="0"/>
      <dgm:spPr/>
    </dgm:pt>
    <dgm:pt modelId="{44BE37CA-A3F8-453B-8D37-C513866908BA}" type="pres">
      <dgm:prSet presAssocID="{5FC2CECD-D354-4BED-995E-4E59F15EBA48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ACD2E7-ACD5-481A-86F0-AB23329386DC}" type="pres">
      <dgm:prSet presAssocID="{5FC2CECD-D354-4BED-995E-4E59F15EBA48}" presName="desTx" presStyleLbl="alignAccFollowNode1" presStyleIdx="0" presStyleCnt="2">
        <dgm:presLayoutVars>
          <dgm:bulletEnabled val="1"/>
        </dgm:presLayoutVars>
      </dgm:prSet>
      <dgm:spPr/>
    </dgm:pt>
    <dgm:pt modelId="{55C890CF-007D-4CAB-9A35-DBC8E9DD9C1A}" type="pres">
      <dgm:prSet presAssocID="{3C88BAAD-7BC2-40F3-9577-74607763535A}" presName="space" presStyleCnt="0"/>
      <dgm:spPr/>
    </dgm:pt>
    <dgm:pt modelId="{DC95FE85-1337-4E9E-BD2D-B34281BC1ADD}" type="pres">
      <dgm:prSet presAssocID="{3EF30BD0-2CC5-42EE-9429-BEC7E0F8DDDB}" presName="composite" presStyleCnt="0"/>
      <dgm:spPr/>
    </dgm:pt>
    <dgm:pt modelId="{E315BCFD-2126-461E-BD86-8A08A3FD1A11}" type="pres">
      <dgm:prSet presAssocID="{3EF30BD0-2CC5-42EE-9429-BEC7E0F8DDDB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522251-E661-4B83-B308-9FA036841FFD}" type="pres">
      <dgm:prSet presAssocID="{3EF30BD0-2CC5-42EE-9429-BEC7E0F8DDDB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ED69E2C-75CC-4944-901F-8A97FF5E84BC}" type="presOf" srcId="{5FC2CECD-D354-4BED-995E-4E59F15EBA48}" destId="{44BE37CA-A3F8-453B-8D37-C513866908BA}" srcOrd="0" destOrd="0" presId="urn:microsoft.com/office/officeart/2005/8/layout/hList1"/>
    <dgm:cxn modelId="{030D6888-870C-48FC-A1F9-C251F6E05462}" srcId="{5FC2CECD-D354-4BED-995E-4E59F15EBA48}" destId="{005EA9A8-73F0-454F-81B9-B101AD1C6CB4}" srcOrd="0" destOrd="0" parTransId="{8F50B33E-63C1-4D3E-8315-F36314B83E7B}" sibTransId="{BEEDDFE9-3880-467F-B606-96178BB28783}"/>
    <dgm:cxn modelId="{18DE87C3-7713-4AF0-904D-9E9FDDDCB2D1}" type="presOf" srcId="{F519428A-EBC0-40B4-A2D2-959F6614975A}" destId="{BF26E3A2-5B2F-416F-A5B1-83510D460FAF}" srcOrd="0" destOrd="0" presId="urn:microsoft.com/office/officeart/2005/8/layout/hList1"/>
    <dgm:cxn modelId="{14759708-039B-46C6-BE92-B89F42EF5789}" type="presOf" srcId="{E877D558-F739-40E0-AE0F-88097DF8A910}" destId="{EC522251-E661-4B83-B308-9FA036841FFD}" srcOrd="0" destOrd="0" presId="urn:microsoft.com/office/officeart/2005/8/layout/hList1"/>
    <dgm:cxn modelId="{10BE90C6-3B3A-45B1-BE51-B3880E127763}" type="presOf" srcId="{3EF30BD0-2CC5-42EE-9429-BEC7E0F8DDDB}" destId="{E315BCFD-2126-461E-BD86-8A08A3FD1A11}" srcOrd="0" destOrd="0" presId="urn:microsoft.com/office/officeart/2005/8/layout/hList1"/>
    <dgm:cxn modelId="{ED955EB7-9DDD-4A37-8610-83B935BE24E4}" srcId="{F519428A-EBC0-40B4-A2D2-959F6614975A}" destId="{3EF30BD0-2CC5-42EE-9429-BEC7E0F8DDDB}" srcOrd="1" destOrd="0" parTransId="{7BDBC305-133D-4999-83F1-3BF0A6E4096E}" sibTransId="{F4C2190C-537D-444C-986B-231E2DCAA9BA}"/>
    <dgm:cxn modelId="{EE33E695-972A-4A8E-847C-FBF8471C089C}" type="presOf" srcId="{005EA9A8-73F0-454F-81B9-B101AD1C6CB4}" destId="{98ACD2E7-ACD5-481A-86F0-AB23329386DC}" srcOrd="0" destOrd="0" presId="urn:microsoft.com/office/officeart/2005/8/layout/hList1"/>
    <dgm:cxn modelId="{D99CCCDA-E4DA-4699-92B1-EDD153F53AC3}" srcId="{3EF30BD0-2CC5-42EE-9429-BEC7E0F8DDDB}" destId="{E877D558-F739-40E0-AE0F-88097DF8A910}" srcOrd="0" destOrd="0" parTransId="{E478E705-14B8-45A4-8C8E-CEB99CBCEC72}" sibTransId="{4638F2E1-988B-4273-A28F-1919DE568D93}"/>
    <dgm:cxn modelId="{AF1105EB-A8AC-467F-A87F-E6F9779A593E}" srcId="{F519428A-EBC0-40B4-A2D2-959F6614975A}" destId="{5FC2CECD-D354-4BED-995E-4E59F15EBA48}" srcOrd="0" destOrd="0" parTransId="{66829D49-EE2D-40CE-900A-651D146B8FFF}" sibTransId="{3C88BAAD-7BC2-40F3-9577-74607763535A}"/>
    <dgm:cxn modelId="{03298970-DB3F-4207-9537-E3D55D39D82A}" type="presParOf" srcId="{BF26E3A2-5B2F-416F-A5B1-83510D460FAF}" destId="{AB74C347-D23D-453A-A77A-0894C500C7C0}" srcOrd="0" destOrd="0" presId="urn:microsoft.com/office/officeart/2005/8/layout/hList1"/>
    <dgm:cxn modelId="{82EA06CB-4751-497E-99C3-40BA0797A1CC}" type="presParOf" srcId="{AB74C347-D23D-453A-A77A-0894C500C7C0}" destId="{44BE37CA-A3F8-453B-8D37-C513866908BA}" srcOrd="0" destOrd="0" presId="urn:microsoft.com/office/officeart/2005/8/layout/hList1"/>
    <dgm:cxn modelId="{6675978D-F2CA-426E-8747-577884476E09}" type="presParOf" srcId="{AB74C347-D23D-453A-A77A-0894C500C7C0}" destId="{98ACD2E7-ACD5-481A-86F0-AB23329386DC}" srcOrd="1" destOrd="0" presId="urn:microsoft.com/office/officeart/2005/8/layout/hList1"/>
    <dgm:cxn modelId="{4A08D656-B2D0-4394-8375-1A885E959C06}" type="presParOf" srcId="{BF26E3A2-5B2F-416F-A5B1-83510D460FAF}" destId="{55C890CF-007D-4CAB-9A35-DBC8E9DD9C1A}" srcOrd="1" destOrd="0" presId="urn:microsoft.com/office/officeart/2005/8/layout/hList1"/>
    <dgm:cxn modelId="{B487143C-B2F2-4CE9-B7F9-0713F4C954BC}" type="presParOf" srcId="{BF26E3A2-5B2F-416F-A5B1-83510D460FAF}" destId="{DC95FE85-1337-4E9E-BD2D-B34281BC1ADD}" srcOrd="2" destOrd="0" presId="urn:microsoft.com/office/officeart/2005/8/layout/hList1"/>
    <dgm:cxn modelId="{0D98D1F7-7C9C-4C7A-9FFB-9D115314AFEE}" type="presParOf" srcId="{DC95FE85-1337-4E9E-BD2D-B34281BC1ADD}" destId="{E315BCFD-2126-461E-BD86-8A08A3FD1A11}" srcOrd="0" destOrd="0" presId="urn:microsoft.com/office/officeart/2005/8/layout/hList1"/>
    <dgm:cxn modelId="{FD0CBF2D-FBE1-4052-A291-9F34B2A8A182}" type="presParOf" srcId="{DC95FE85-1337-4E9E-BD2D-B34281BC1ADD}" destId="{EC522251-E661-4B83-B308-9FA036841FF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8A711B7-F320-4DF0-8B1F-AA1AB6ABD7AE}" type="doc">
      <dgm:prSet loTypeId="urn:microsoft.com/office/officeart/2005/8/layout/chevron2" loCatId="list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F4D08DAC-8A58-4F3A-883B-37DC6511EAA5}">
      <dgm:prSet phldrT="[Текст]"/>
      <dgm:spPr/>
      <dgm:t>
        <a:bodyPr/>
        <a:lstStyle/>
        <a:p>
          <a:r>
            <a:rPr lang="ru-RU" dirty="0" smtClean="0"/>
            <a:t>А</a:t>
          </a:r>
          <a:endParaRPr lang="ru-RU" dirty="0"/>
        </a:p>
      </dgm:t>
    </dgm:pt>
    <dgm:pt modelId="{BD475636-7DCD-4CBE-A475-A0FE9A3A5F47}" type="parTrans" cxnId="{661AF7AC-DC98-44F3-BE00-4784A7982893}">
      <dgm:prSet/>
      <dgm:spPr/>
      <dgm:t>
        <a:bodyPr/>
        <a:lstStyle/>
        <a:p>
          <a:endParaRPr lang="ru-RU"/>
        </a:p>
      </dgm:t>
    </dgm:pt>
    <dgm:pt modelId="{3856E088-E30C-4862-B6EA-F2B952F678E7}" type="sibTrans" cxnId="{661AF7AC-DC98-44F3-BE00-4784A7982893}">
      <dgm:prSet/>
      <dgm:spPr/>
      <dgm:t>
        <a:bodyPr/>
        <a:lstStyle/>
        <a:p>
          <a:endParaRPr lang="ru-RU"/>
        </a:p>
      </dgm:t>
    </dgm:pt>
    <dgm:pt modelId="{2AA18AA2-36F7-4E24-81C3-4F6B09EF5288}">
      <dgm:prSet phldrT="[Текст]"/>
      <dgm:spPr/>
      <dgm:t>
        <a:bodyPr/>
        <a:lstStyle/>
        <a:p>
          <a:r>
            <a:rPr lang="ru-RU" i="1" dirty="0" smtClean="0"/>
            <a:t>чиновники, исполняющие функции по разработке концепций и руководству; они должны иметь высшее образование. </a:t>
          </a:r>
          <a:endParaRPr lang="ru-RU" dirty="0"/>
        </a:p>
      </dgm:t>
    </dgm:pt>
    <dgm:pt modelId="{92034F85-909A-4C17-9D20-ECDECD9BF7BD}" type="parTrans" cxnId="{A36AE682-194C-4E5F-90C0-154E4EAB98A7}">
      <dgm:prSet/>
      <dgm:spPr/>
      <dgm:t>
        <a:bodyPr/>
        <a:lstStyle/>
        <a:p>
          <a:endParaRPr lang="ru-RU"/>
        </a:p>
      </dgm:t>
    </dgm:pt>
    <dgm:pt modelId="{1305E91F-8E5C-45D8-9F07-F8BC9DD7D41E}" type="sibTrans" cxnId="{A36AE682-194C-4E5F-90C0-154E4EAB98A7}">
      <dgm:prSet/>
      <dgm:spPr/>
      <dgm:t>
        <a:bodyPr/>
        <a:lstStyle/>
        <a:p>
          <a:endParaRPr lang="ru-RU"/>
        </a:p>
      </dgm:t>
    </dgm:pt>
    <dgm:pt modelId="{088D5DB7-5F18-469F-96B9-8A890D5C1EE9}">
      <dgm:prSet phldrT="[Текст]"/>
      <dgm:spPr/>
      <dgm:t>
        <a:bodyPr/>
        <a:lstStyle/>
        <a:p>
          <a:r>
            <a:rPr lang="ru-RU" dirty="0" smtClean="0"/>
            <a:t>В</a:t>
          </a:r>
          <a:endParaRPr lang="ru-RU" dirty="0"/>
        </a:p>
      </dgm:t>
    </dgm:pt>
    <dgm:pt modelId="{4F3B2CAE-21D4-4575-B583-50F7D5B8787C}" type="parTrans" cxnId="{BB1AFF07-866A-4D6E-8884-94A209D8493B}">
      <dgm:prSet/>
      <dgm:spPr/>
      <dgm:t>
        <a:bodyPr/>
        <a:lstStyle/>
        <a:p>
          <a:endParaRPr lang="ru-RU"/>
        </a:p>
      </dgm:t>
    </dgm:pt>
    <dgm:pt modelId="{E55F6BA4-173C-41A2-955E-B52B6981DA27}" type="sibTrans" cxnId="{BB1AFF07-866A-4D6E-8884-94A209D8493B}">
      <dgm:prSet/>
      <dgm:spPr/>
      <dgm:t>
        <a:bodyPr/>
        <a:lstStyle/>
        <a:p>
          <a:endParaRPr lang="ru-RU"/>
        </a:p>
      </dgm:t>
    </dgm:pt>
    <dgm:pt modelId="{B40505D2-4785-4C5A-8758-B2988BB90616}">
      <dgm:prSet phldrT="[Текст]"/>
      <dgm:spPr/>
      <dgm:t>
        <a:bodyPr/>
        <a:lstStyle/>
        <a:p>
          <a:r>
            <a:rPr lang="ru-RU" i="1" dirty="0" smtClean="0"/>
            <a:t>возлагаются задачи выполнения управленческих концепций, для них обязательно среднее образование. </a:t>
          </a:r>
          <a:endParaRPr lang="ru-RU" dirty="0"/>
        </a:p>
      </dgm:t>
    </dgm:pt>
    <dgm:pt modelId="{26231B9C-90A7-4643-9951-49A9CFECD03A}" type="parTrans" cxnId="{404A1075-EDE4-439C-8B81-7D8FF38FE73D}">
      <dgm:prSet/>
      <dgm:spPr/>
      <dgm:t>
        <a:bodyPr/>
        <a:lstStyle/>
        <a:p>
          <a:endParaRPr lang="ru-RU"/>
        </a:p>
      </dgm:t>
    </dgm:pt>
    <dgm:pt modelId="{DE4511DD-1C6B-4024-9AF1-B46854CED7E6}" type="sibTrans" cxnId="{404A1075-EDE4-439C-8B81-7D8FF38FE73D}">
      <dgm:prSet/>
      <dgm:spPr/>
      <dgm:t>
        <a:bodyPr/>
        <a:lstStyle/>
        <a:p>
          <a:endParaRPr lang="ru-RU"/>
        </a:p>
      </dgm:t>
    </dgm:pt>
    <dgm:pt modelId="{B6E174F0-06C4-4002-B63A-615EEB5DC455}">
      <dgm:prSet phldrT="[Текст]"/>
      <dgm:spPr/>
      <dgm:t>
        <a:bodyPr/>
        <a:lstStyle/>
        <a:p>
          <a:r>
            <a:rPr lang="ru-RU" dirty="0" smtClean="0"/>
            <a:t>С</a:t>
          </a:r>
          <a:endParaRPr lang="ru-RU" dirty="0"/>
        </a:p>
      </dgm:t>
    </dgm:pt>
    <dgm:pt modelId="{6A42F677-1C9F-42B2-9F3D-053643CF8C10}" type="parTrans" cxnId="{FE46C0AB-59FC-4FBF-A2F2-62002EC9C663}">
      <dgm:prSet/>
      <dgm:spPr/>
      <dgm:t>
        <a:bodyPr/>
        <a:lstStyle/>
        <a:p>
          <a:endParaRPr lang="ru-RU"/>
        </a:p>
      </dgm:t>
    </dgm:pt>
    <dgm:pt modelId="{C3B8041E-00EE-425F-B310-A1E0D7E19774}" type="sibTrans" cxnId="{FE46C0AB-59FC-4FBF-A2F2-62002EC9C663}">
      <dgm:prSet/>
      <dgm:spPr/>
      <dgm:t>
        <a:bodyPr/>
        <a:lstStyle/>
        <a:p>
          <a:endParaRPr lang="ru-RU"/>
        </a:p>
      </dgm:t>
    </dgm:pt>
    <dgm:pt modelId="{43B5A4E2-33E0-4840-A11B-F7256CFF1D35}">
      <dgm:prSet phldrT="[Текст]"/>
      <dgm:spPr/>
      <dgm:t>
        <a:bodyPr/>
        <a:lstStyle/>
        <a:p>
          <a:r>
            <a:rPr lang="ru-RU" i="1" dirty="0" smtClean="0"/>
            <a:t>осуществляют чисто технические и вспомогательные функции </a:t>
          </a:r>
          <a:endParaRPr lang="ru-RU" dirty="0"/>
        </a:p>
      </dgm:t>
    </dgm:pt>
    <dgm:pt modelId="{873181E5-20BB-4A47-B037-FF1B179605FF}" type="parTrans" cxnId="{AE08C387-0F86-42EB-85FB-DC397F6526CD}">
      <dgm:prSet/>
      <dgm:spPr/>
      <dgm:t>
        <a:bodyPr/>
        <a:lstStyle/>
        <a:p>
          <a:endParaRPr lang="ru-RU"/>
        </a:p>
      </dgm:t>
    </dgm:pt>
    <dgm:pt modelId="{70501F0C-80F1-4361-BD39-0AF1C0BC20FE}" type="sibTrans" cxnId="{AE08C387-0F86-42EB-85FB-DC397F6526CD}">
      <dgm:prSet/>
      <dgm:spPr/>
      <dgm:t>
        <a:bodyPr/>
        <a:lstStyle/>
        <a:p>
          <a:endParaRPr lang="ru-RU"/>
        </a:p>
      </dgm:t>
    </dgm:pt>
    <dgm:pt modelId="{61F6B7B7-FF54-498F-B05E-24C61BD0F50C}" type="pres">
      <dgm:prSet presAssocID="{28A711B7-F320-4DF0-8B1F-AA1AB6ABD7AE}" presName="linearFlow" presStyleCnt="0">
        <dgm:presLayoutVars>
          <dgm:dir/>
          <dgm:animLvl val="lvl"/>
          <dgm:resizeHandles val="exact"/>
        </dgm:presLayoutVars>
      </dgm:prSet>
      <dgm:spPr/>
    </dgm:pt>
    <dgm:pt modelId="{AFDABDF7-6DA2-40FF-8D6E-26749AF88563}" type="pres">
      <dgm:prSet presAssocID="{F4D08DAC-8A58-4F3A-883B-37DC6511EAA5}" presName="composite" presStyleCnt="0"/>
      <dgm:spPr/>
    </dgm:pt>
    <dgm:pt modelId="{113CAD8D-C7E5-46A5-9D17-700A61795198}" type="pres">
      <dgm:prSet presAssocID="{F4D08DAC-8A58-4F3A-883B-37DC6511EAA5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2A177D51-E32F-4EA0-856C-14908FC89975}" type="pres">
      <dgm:prSet presAssocID="{F4D08DAC-8A58-4F3A-883B-37DC6511EAA5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BB73A7-94C2-4EDE-B6B2-E64EAA84FFAA}" type="pres">
      <dgm:prSet presAssocID="{3856E088-E30C-4862-B6EA-F2B952F678E7}" presName="sp" presStyleCnt="0"/>
      <dgm:spPr/>
    </dgm:pt>
    <dgm:pt modelId="{43830E53-7834-47A1-99E3-F3E7FF643C0F}" type="pres">
      <dgm:prSet presAssocID="{088D5DB7-5F18-469F-96B9-8A890D5C1EE9}" presName="composite" presStyleCnt="0"/>
      <dgm:spPr/>
    </dgm:pt>
    <dgm:pt modelId="{D8745B9A-0B01-44C4-B832-FE4A294CE1BA}" type="pres">
      <dgm:prSet presAssocID="{088D5DB7-5F18-469F-96B9-8A890D5C1EE9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FDE61198-8A75-4913-ACF0-BDFF8AFB5837}" type="pres">
      <dgm:prSet presAssocID="{088D5DB7-5F18-469F-96B9-8A890D5C1EE9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A9BABF-5C80-4E48-BC2C-445C663BCFCA}" type="pres">
      <dgm:prSet presAssocID="{E55F6BA4-173C-41A2-955E-B52B6981DA27}" presName="sp" presStyleCnt="0"/>
      <dgm:spPr/>
    </dgm:pt>
    <dgm:pt modelId="{D7B29101-FFE2-4C05-B172-46775CC8ED9E}" type="pres">
      <dgm:prSet presAssocID="{B6E174F0-06C4-4002-B63A-615EEB5DC455}" presName="composite" presStyleCnt="0"/>
      <dgm:spPr/>
    </dgm:pt>
    <dgm:pt modelId="{DDCDE652-5155-4A39-B522-A57DF949828C}" type="pres">
      <dgm:prSet presAssocID="{B6E174F0-06C4-4002-B63A-615EEB5DC455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B67DA0B0-6560-49E2-9F39-DE6034B53528}" type="pres">
      <dgm:prSet presAssocID="{B6E174F0-06C4-4002-B63A-615EEB5DC455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7089D5A-0535-459E-AEF3-A534ED457785}" type="presOf" srcId="{F4D08DAC-8A58-4F3A-883B-37DC6511EAA5}" destId="{113CAD8D-C7E5-46A5-9D17-700A61795198}" srcOrd="0" destOrd="0" presId="urn:microsoft.com/office/officeart/2005/8/layout/chevron2"/>
    <dgm:cxn modelId="{3278C3C0-BDAD-4DD3-8599-6E70CBB62DE8}" type="presOf" srcId="{28A711B7-F320-4DF0-8B1F-AA1AB6ABD7AE}" destId="{61F6B7B7-FF54-498F-B05E-24C61BD0F50C}" srcOrd="0" destOrd="0" presId="urn:microsoft.com/office/officeart/2005/8/layout/chevron2"/>
    <dgm:cxn modelId="{FE46C0AB-59FC-4FBF-A2F2-62002EC9C663}" srcId="{28A711B7-F320-4DF0-8B1F-AA1AB6ABD7AE}" destId="{B6E174F0-06C4-4002-B63A-615EEB5DC455}" srcOrd="2" destOrd="0" parTransId="{6A42F677-1C9F-42B2-9F3D-053643CF8C10}" sibTransId="{C3B8041E-00EE-425F-B310-A1E0D7E19774}"/>
    <dgm:cxn modelId="{E879C9C9-174D-47EE-860E-2406EF1645F2}" type="presOf" srcId="{B40505D2-4785-4C5A-8758-B2988BB90616}" destId="{FDE61198-8A75-4913-ACF0-BDFF8AFB5837}" srcOrd="0" destOrd="0" presId="urn:microsoft.com/office/officeart/2005/8/layout/chevron2"/>
    <dgm:cxn modelId="{AE08C387-0F86-42EB-85FB-DC397F6526CD}" srcId="{B6E174F0-06C4-4002-B63A-615EEB5DC455}" destId="{43B5A4E2-33E0-4840-A11B-F7256CFF1D35}" srcOrd="0" destOrd="0" parTransId="{873181E5-20BB-4A47-B037-FF1B179605FF}" sibTransId="{70501F0C-80F1-4361-BD39-0AF1C0BC20FE}"/>
    <dgm:cxn modelId="{4E0A2248-91B1-4286-91BB-06C4DF24D062}" type="presOf" srcId="{B6E174F0-06C4-4002-B63A-615EEB5DC455}" destId="{DDCDE652-5155-4A39-B522-A57DF949828C}" srcOrd="0" destOrd="0" presId="urn:microsoft.com/office/officeart/2005/8/layout/chevron2"/>
    <dgm:cxn modelId="{5D5CE602-CD20-4A21-92EB-F1D33E66DD2A}" type="presOf" srcId="{43B5A4E2-33E0-4840-A11B-F7256CFF1D35}" destId="{B67DA0B0-6560-49E2-9F39-DE6034B53528}" srcOrd="0" destOrd="0" presId="urn:microsoft.com/office/officeart/2005/8/layout/chevron2"/>
    <dgm:cxn modelId="{46B01740-F5BB-4F56-8439-1E4B370BD82D}" type="presOf" srcId="{2AA18AA2-36F7-4E24-81C3-4F6B09EF5288}" destId="{2A177D51-E32F-4EA0-856C-14908FC89975}" srcOrd="0" destOrd="0" presId="urn:microsoft.com/office/officeart/2005/8/layout/chevron2"/>
    <dgm:cxn modelId="{A36AE682-194C-4E5F-90C0-154E4EAB98A7}" srcId="{F4D08DAC-8A58-4F3A-883B-37DC6511EAA5}" destId="{2AA18AA2-36F7-4E24-81C3-4F6B09EF5288}" srcOrd="0" destOrd="0" parTransId="{92034F85-909A-4C17-9D20-ECDECD9BF7BD}" sibTransId="{1305E91F-8E5C-45D8-9F07-F8BC9DD7D41E}"/>
    <dgm:cxn modelId="{831B8A08-54C3-4E4F-A09C-2C1FFA97E80F}" type="presOf" srcId="{088D5DB7-5F18-469F-96B9-8A890D5C1EE9}" destId="{D8745B9A-0B01-44C4-B832-FE4A294CE1BA}" srcOrd="0" destOrd="0" presId="urn:microsoft.com/office/officeart/2005/8/layout/chevron2"/>
    <dgm:cxn modelId="{BB1AFF07-866A-4D6E-8884-94A209D8493B}" srcId="{28A711B7-F320-4DF0-8B1F-AA1AB6ABD7AE}" destId="{088D5DB7-5F18-469F-96B9-8A890D5C1EE9}" srcOrd="1" destOrd="0" parTransId="{4F3B2CAE-21D4-4575-B583-50F7D5B8787C}" sibTransId="{E55F6BA4-173C-41A2-955E-B52B6981DA27}"/>
    <dgm:cxn modelId="{661AF7AC-DC98-44F3-BE00-4784A7982893}" srcId="{28A711B7-F320-4DF0-8B1F-AA1AB6ABD7AE}" destId="{F4D08DAC-8A58-4F3A-883B-37DC6511EAA5}" srcOrd="0" destOrd="0" parTransId="{BD475636-7DCD-4CBE-A475-A0FE9A3A5F47}" sibTransId="{3856E088-E30C-4862-B6EA-F2B952F678E7}"/>
    <dgm:cxn modelId="{404A1075-EDE4-439C-8B81-7D8FF38FE73D}" srcId="{088D5DB7-5F18-469F-96B9-8A890D5C1EE9}" destId="{B40505D2-4785-4C5A-8758-B2988BB90616}" srcOrd="0" destOrd="0" parTransId="{26231B9C-90A7-4643-9951-49A9CFECD03A}" sibTransId="{DE4511DD-1C6B-4024-9AF1-B46854CED7E6}"/>
    <dgm:cxn modelId="{BF537F08-3F93-4B1C-A9E4-1C0C3EE0855B}" type="presParOf" srcId="{61F6B7B7-FF54-498F-B05E-24C61BD0F50C}" destId="{AFDABDF7-6DA2-40FF-8D6E-26749AF88563}" srcOrd="0" destOrd="0" presId="urn:microsoft.com/office/officeart/2005/8/layout/chevron2"/>
    <dgm:cxn modelId="{F736BE03-0792-4334-8788-0862B8FEF978}" type="presParOf" srcId="{AFDABDF7-6DA2-40FF-8D6E-26749AF88563}" destId="{113CAD8D-C7E5-46A5-9D17-700A61795198}" srcOrd="0" destOrd="0" presId="urn:microsoft.com/office/officeart/2005/8/layout/chevron2"/>
    <dgm:cxn modelId="{ADC96AE5-5DBA-4505-9916-CF34AF2E2249}" type="presParOf" srcId="{AFDABDF7-6DA2-40FF-8D6E-26749AF88563}" destId="{2A177D51-E32F-4EA0-856C-14908FC89975}" srcOrd="1" destOrd="0" presId="urn:microsoft.com/office/officeart/2005/8/layout/chevron2"/>
    <dgm:cxn modelId="{C3415CBF-4FC6-4F43-8E92-19477EFD3C57}" type="presParOf" srcId="{61F6B7B7-FF54-498F-B05E-24C61BD0F50C}" destId="{54BB73A7-94C2-4EDE-B6B2-E64EAA84FFAA}" srcOrd="1" destOrd="0" presId="urn:microsoft.com/office/officeart/2005/8/layout/chevron2"/>
    <dgm:cxn modelId="{69E96C0B-DED3-4B4C-BC32-DFA287916808}" type="presParOf" srcId="{61F6B7B7-FF54-498F-B05E-24C61BD0F50C}" destId="{43830E53-7834-47A1-99E3-F3E7FF643C0F}" srcOrd="2" destOrd="0" presId="urn:microsoft.com/office/officeart/2005/8/layout/chevron2"/>
    <dgm:cxn modelId="{D9D4E4DD-6C55-4CEA-BBF4-51B8235CB580}" type="presParOf" srcId="{43830E53-7834-47A1-99E3-F3E7FF643C0F}" destId="{D8745B9A-0B01-44C4-B832-FE4A294CE1BA}" srcOrd="0" destOrd="0" presId="urn:microsoft.com/office/officeart/2005/8/layout/chevron2"/>
    <dgm:cxn modelId="{85C4E4DF-A0AA-45FA-BAA3-158101613BCC}" type="presParOf" srcId="{43830E53-7834-47A1-99E3-F3E7FF643C0F}" destId="{FDE61198-8A75-4913-ACF0-BDFF8AFB5837}" srcOrd="1" destOrd="0" presId="urn:microsoft.com/office/officeart/2005/8/layout/chevron2"/>
    <dgm:cxn modelId="{48C752E3-3DB0-4A03-A106-AB9407CF4B28}" type="presParOf" srcId="{61F6B7B7-FF54-498F-B05E-24C61BD0F50C}" destId="{79A9BABF-5C80-4E48-BC2C-445C663BCFCA}" srcOrd="3" destOrd="0" presId="urn:microsoft.com/office/officeart/2005/8/layout/chevron2"/>
    <dgm:cxn modelId="{A0130674-F874-4B95-961F-54395DF68005}" type="presParOf" srcId="{61F6B7B7-FF54-498F-B05E-24C61BD0F50C}" destId="{D7B29101-FFE2-4C05-B172-46775CC8ED9E}" srcOrd="4" destOrd="0" presId="urn:microsoft.com/office/officeart/2005/8/layout/chevron2"/>
    <dgm:cxn modelId="{35CA1114-A57D-4863-A783-C54E0A16D512}" type="presParOf" srcId="{D7B29101-FFE2-4C05-B172-46775CC8ED9E}" destId="{DDCDE652-5155-4A39-B522-A57DF949828C}" srcOrd="0" destOrd="0" presId="urn:microsoft.com/office/officeart/2005/8/layout/chevron2"/>
    <dgm:cxn modelId="{C2CC2820-6C48-4068-814C-4EE6DC586A11}" type="presParOf" srcId="{D7B29101-FFE2-4C05-B172-46775CC8ED9E}" destId="{B67DA0B0-6560-49E2-9F39-DE6034B5352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5CC95B9-9F6D-48E0-9BDC-DE3F34ED8242}" type="doc">
      <dgm:prSet loTypeId="urn:microsoft.com/office/officeart/2005/8/layout/vList5" loCatId="list" qsTypeId="urn:microsoft.com/office/officeart/2005/8/quickstyle/simple1" qsCatId="simple" csTypeId="urn:microsoft.com/office/officeart/2005/8/colors/accent6_3" csCatId="accent6" phldr="1"/>
      <dgm:spPr/>
      <dgm:t>
        <a:bodyPr/>
        <a:lstStyle/>
        <a:p>
          <a:endParaRPr lang="ru-RU"/>
        </a:p>
      </dgm:t>
    </dgm:pt>
    <dgm:pt modelId="{2C85B064-8706-4B62-8171-86AC362FC6BE}">
      <dgm:prSet/>
      <dgm:spPr/>
      <dgm:t>
        <a:bodyPr/>
        <a:lstStyle/>
        <a:p>
          <a:pPr rtl="0"/>
          <a:r>
            <a:rPr lang="ru-RU" i="1" dirty="0" smtClean="0">
              <a:solidFill>
                <a:schemeClr val="accent6">
                  <a:lumMod val="20000"/>
                  <a:lumOff val="80000"/>
                </a:schemeClr>
              </a:solidFill>
            </a:rPr>
            <a:t>Повышение в ранге не обязательно влечет за собой повышение в должности</a:t>
          </a:r>
          <a:r>
            <a:rPr lang="ru-RU" dirty="0" smtClean="0">
              <a:solidFill>
                <a:schemeClr val="accent6">
                  <a:lumMod val="20000"/>
                  <a:lumOff val="80000"/>
                </a:schemeClr>
              </a:solidFill>
            </a:rPr>
            <a:t> </a:t>
          </a:r>
          <a:endParaRPr lang="ru-RU" dirty="0">
            <a:solidFill>
              <a:schemeClr val="accent6">
                <a:lumMod val="20000"/>
                <a:lumOff val="80000"/>
              </a:schemeClr>
            </a:solidFill>
          </a:endParaRPr>
        </a:p>
      </dgm:t>
    </dgm:pt>
    <dgm:pt modelId="{8A498422-7C58-409A-841D-E03662A7F4CB}" type="parTrans" cxnId="{92BCE58E-69EF-43D0-8754-2C65E23E5F18}">
      <dgm:prSet/>
      <dgm:spPr/>
      <dgm:t>
        <a:bodyPr/>
        <a:lstStyle/>
        <a:p>
          <a:endParaRPr lang="ru-RU"/>
        </a:p>
      </dgm:t>
    </dgm:pt>
    <dgm:pt modelId="{CB20070E-7C22-4308-B349-FEC55842BA68}" type="sibTrans" cxnId="{92BCE58E-69EF-43D0-8754-2C65E23E5F18}">
      <dgm:prSet/>
      <dgm:spPr/>
      <dgm:t>
        <a:bodyPr/>
        <a:lstStyle/>
        <a:p>
          <a:endParaRPr lang="ru-RU"/>
        </a:p>
      </dgm:t>
    </dgm:pt>
    <dgm:pt modelId="{00E98B6E-847A-47A0-AEE8-200C79E9DBA8}">
      <dgm:prSet/>
      <dgm:spPr/>
      <dgm:t>
        <a:bodyPr/>
        <a:lstStyle/>
        <a:p>
          <a:pPr rtl="0"/>
          <a:r>
            <a:rPr lang="ru-RU" i="1" dirty="0" smtClean="0">
              <a:solidFill>
                <a:schemeClr val="accent6">
                  <a:lumMod val="50000"/>
                </a:schemeClr>
              </a:solidFill>
            </a:rPr>
            <a:t>Карьера чиновника обычно проходит внутри корпуса путем повышения в ступени и ранге</a:t>
          </a:r>
          <a:r>
            <a:rPr lang="ru-RU" dirty="0" smtClean="0">
              <a:solidFill>
                <a:schemeClr val="accent6">
                  <a:lumMod val="50000"/>
                </a:schemeClr>
              </a:solidFill>
            </a:rPr>
            <a:t> </a:t>
          </a:r>
          <a:endParaRPr lang="ru-RU" dirty="0">
            <a:solidFill>
              <a:schemeClr val="accent6">
                <a:lumMod val="50000"/>
              </a:schemeClr>
            </a:solidFill>
          </a:endParaRPr>
        </a:p>
      </dgm:t>
    </dgm:pt>
    <dgm:pt modelId="{0D8FEBAF-9FC0-4AB3-BEEF-D0462730AC3A}" type="parTrans" cxnId="{2FE28DC1-BC4C-44FA-B081-9281457855F6}">
      <dgm:prSet/>
      <dgm:spPr/>
      <dgm:t>
        <a:bodyPr/>
        <a:lstStyle/>
        <a:p>
          <a:endParaRPr lang="ru-RU"/>
        </a:p>
      </dgm:t>
    </dgm:pt>
    <dgm:pt modelId="{D5B22C57-979D-42C3-AF54-88E93950C484}" type="sibTrans" cxnId="{2FE28DC1-BC4C-44FA-B081-9281457855F6}">
      <dgm:prSet/>
      <dgm:spPr/>
      <dgm:t>
        <a:bodyPr/>
        <a:lstStyle/>
        <a:p>
          <a:endParaRPr lang="ru-RU"/>
        </a:p>
      </dgm:t>
    </dgm:pt>
    <dgm:pt modelId="{523778C7-07ED-495C-BCF5-ACDA772CD606}">
      <dgm:prSet/>
      <dgm:spPr/>
      <dgm:t>
        <a:bodyPr/>
        <a:lstStyle/>
        <a:p>
          <a:pPr rtl="0"/>
          <a:r>
            <a:rPr lang="ru-RU" i="1" dirty="0" smtClean="0">
              <a:solidFill>
                <a:schemeClr val="accent6">
                  <a:lumMod val="50000"/>
                </a:schemeClr>
              </a:solidFill>
            </a:rPr>
            <a:t>Получение ранга определяется результатами конкурсных экзаменов и прохождением повышения квалификации.</a:t>
          </a:r>
          <a:r>
            <a:rPr lang="ru-RU" dirty="0" smtClean="0">
              <a:solidFill>
                <a:schemeClr val="accent6">
                  <a:lumMod val="50000"/>
                </a:schemeClr>
              </a:solidFill>
            </a:rPr>
            <a:t> </a:t>
          </a:r>
          <a:endParaRPr lang="ru-RU" dirty="0">
            <a:solidFill>
              <a:schemeClr val="accent6">
                <a:lumMod val="50000"/>
              </a:schemeClr>
            </a:solidFill>
          </a:endParaRPr>
        </a:p>
      </dgm:t>
    </dgm:pt>
    <dgm:pt modelId="{61413645-895E-4328-A6BD-2A999EEA6DE0}" type="parTrans" cxnId="{96EBCF10-2AE7-44F5-A406-777679BBAEC9}">
      <dgm:prSet/>
      <dgm:spPr/>
      <dgm:t>
        <a:bodyPr/>
        <a:lstStyle/>
        <a:p>
          <a:endParaRPr lang="ru-RU"/>
        </a:p>
      </dgm:t>
    </dgm:pt>
    <dgm:pt modelId="{E972B69B-F12B-4BB2-9FE4-0460361CEA30}" type="sibTrans" cxnId="{96EBCF10-2AE7-44F5-A406-777679BBAEC9}">
      <dgm:prSet/>
      <dgm:spPr/>
      <dgm:t>
        <a:bodyPr/>
        <a:lstStyle/>
        <a:p>
          <a:endParaRPr lang="ru-RU"/>
        </a:p>
      </dgm:t>
    </dgm:pt>
    <dgm:pt modelId="{76DA6FC3-2551-4664-8DDC-09606F9F77FE}" type="pres">
      <dgm:prSet presAssocID="{F5CC95B9-9F6D-48E0-9BDC-DE3F34ED8242}" presName="Name0" presStyleCnt="0">
        <dgm:presLayoutVars>
          <dgm:dir/>
          <dgm:animLvl val="lvl"/>
          <dgm:resizeHandles val="exact"/>
        </dgm:presLayoutVars>
      </dgm:prSet>
      <dgm:spPr/>
    </dgm:pt>
    <dgm:pt modelId="{B38BC9E7-59E6-4A9A-8ED9-B87D2F70A4DA}" type="pres">
      <dgm:prSet presAssocID="{2C85B064-8706-4B62-8171-86AC362FC6BE}" presName="linNode" presStyleCnt="0"/>
      <dgm:spPr/>
    </dgm:pt>
    <dgm:pt modelId="{0462FA4B-4989-47AE-8354-F6A390D2D28E}" type="pres">
      <dgm:prSet presAssocID="{2C85B064-8706-4B62-8171-86AC362FC6BE}" presName="parentText" presStyleLbl="node1" presStyleIdx="0" presStyleCnt="3" custScaleX="277778">
        <dgm:presLayoutVars>
          <dgm:chMax val="1"/>
          <dgm:bulletEnabled val="1"/>
        </dgm:presLayoutVars>
      </dgm:prSet>
      <dgm:spPr/>
    </dgm:pt>
    <dgm:pt modelId="{54B282CC-6738-40CB-BD3B-2FC18D36EBCA}" type="pres">
      <dgm:prSet presAssocID="{CB20070E-7C22-4308-B349-FEC55842BA68}" presName="sp" presStyleCnt="0"/>
      <dgm:spPr/>
    </dgm:pt>
    <dgm:pt modelId="{6CE3399A-02F1-4CA3-9D3F-C1FD54C3539F}" type="pres">
      <dgm:prSet presAssocID="{00E98B6E-847A-47A0-AEE8-200C79E9DBA8}" presName="linNode" presStyleCnt="0"/>
      <dgm:spPr/>
    </dgm:pt>
    <dgm:pt modelId="{A7818D25-B2D3-42A7-9AE7-AA8D92D9E843}" type="pres">
      <dgm:prSet presAssocID="{00E98B6E-847A-47A0-AEE8-200C79E9DBA8}" presName="parentText" presStyleLbl="node1" presStyleIdx="1" presStyleCnt="3" custScaleX="277778">
        <dgm:presLayoutVars>
          <dgm:chMax val="1"/>
          <dgm:bulletEnabled val="1"/>
        </dgm:presLayoutVars>
      </dgm:prSet>
      <dgm:spPr/>
    </dgm:pt>
    <dgm:pt modelId="{2609CD80-03AB-4162-B00C-0040A8369FDC}" type="pres">
      <dgm:prSet presAssocID="{D5B22C57-979D-42C3-AF54-88E93950C484}" presName="sp" presStyleCnt="0"/>
      <dgm:spPr/>
    </dgm:pt>
    <dgm:pt modelId="{42439911-20A8-4151-900A-3B5FEED33FF1}" type="pres">
      <dgm:prSet presAssocID="{523778C7-07ED-495C-BCF5-ACDA772CD606}" presName="linNode" presStyleCnt="0"/>
      <dgm:spPr/>
    </dgm:pt>
    <dgm:pt modelId="{95190752-DD27-4FA6-9B2B-8FF263AD61A0}" type="pres">
      <dgm:prSet presAssocID="{523778C7-07ED-495C-BCF5-ACDA772CD606}" presName="parentText" presStyleLbl="node1" presStyleIdx="2" presStyleCnt="3" custScaleX="277778">
        <dgm:presLayoutVars>
          <dgm:chMax val="1"/>
          <dgm:bulletEnabled val="1"/>
        </dgm:presLayoutVars>
      </dgm:prSet>
      <dgm:spPr/>
    </dgm:pt>
  </dgm:ptLst>
  <dgm:cxnLst>
    <dgm:cxn modelId="{92BCE58E-69EF-43D0-8754-2C65E23E5F18}" srcId="{F5CC95B9-9F6D-48E0-9BDC-DE3F34ED8242}" destId="{2C85B064-8706-4B62-8171-86AC362FC6BE}" srcOrd="0" destOrd="0" parTransId="{8A498422-7C58-409A-841D-E03662A7F4CB}" sibTransId="{CB20070E-7C22-4308-B349-FEC55842BA68}"/>
    <dgm:cxn modelId="{AEEEF12E-E126-4A4F-BECA-633EA873D70F}" type="presOf" srcId="{00E98B6E-847A-47A0-AEE8-200C79E9DBA8}" destId="{A7818D25-B2D3-42A7-9AE7-AA8D92D9E843}" srcOrd="0" destOrd="0" presId="urn:microsoft.com/office/officeart/2005/8/layout/vList5"/>
    <dgm:cxn modelId="{B6391855-491E-4EBF-8CD0-1F26E561D3DE}" type="presOf" srcId="{2C85B064-8706-4B62-8171-86AC362FC6BE}" destId="{0462FA4B-4989-47AE-8354-F6A390D2D28E}" srcOrd="0" destOrd="0" presId="urn:microsoft.com/office/officeart/2005/8/layout/vList5"/>
    <dgm:cxn modelId="{2FE28DC1-BC4C-44FA-B081-9281457855F6}" srcId="{F5CC95B9-9F6D-48E0-9BDC-DE3F34ED8242}" destId="{00E98B6E-847A-47A0-AEE8-200C79E9DBA8}" srcOrd="1" destOrd="0" parTransId="{0D8FEBAF-9FC0-4AB3-BEEF-D0462730AC3A}" sibTransId="{D5B22C57-979D-42C3-AF54-88E93950C484}"/>
    <dgm:cxn modelId="{3BE20CB6-AC1B-44B5-861A-D26E8CB3F36A}" type="presOf" srcId="{F5CC95B9-9F6D-48E0-9BDC-DE3F34ED8242}" destId="{76DA6FC3-2551-4664-8DDC-09606F9F77FE}" srcOrd="0" destOrd="0" presId="urn:microsoft.com/office/officeart/2005/8/layout/vList5"/>
    <dgm:cxn modelId="{30162DF7-9586-465B-A826-4191FC66E5FB}" type="presOf" srcId="{523778C7-07ED-495C-BCF5-ACDA772CD606}" destId="{95190752-DD27-4FA6-9B2B-8FF263AD61A0}" srcOrd="0" destOrd="0" presId="urn:microsoft.com/office/officeart/2005/8/layout/vList5"/>
    <dgm:cxn modelId="{96EBCF10-2AE7-44F5-A406-777679BBAEC9}" srcId="{F5CC95B9-9F6D-48E0-9BDC-DE3F34ED8242}" destId="{523778C7-07ED-495C-BCF5-ACDA772CD606}" srcOrd="2" destOrd="0" parTransId="{61413645-895E-4328-A6BD-2A999EEA6DE0}" sibTransId="{E972B69B-F12B-4BB2-9FE4-0460361CEA30}"/>
    <dgm:cxn modelId="{B283FE07-2535-4CBA-BAEF-9A7ABD1B0AF9}" type="presParOf" srcId="{76DA6FC3-2551-4664-8DDC-09606F9F77FE}" destId="{B38BC9E7-59E6-4A9A-8ED9-B87D2F70A4DA}" srcOrd="0" destOrd="0" presId="urn:microsoft.com/office/officeart/2005/8/layout/vList5"/>
    <dgm:cxn modelId="{E5A59B96-95B5-442D-ADF2-88B25FCBFCC2}" type="presParOf" srcId="{B38BC9E7-59E6-4A9A-8ED9-B87D2F70A4DA}" destId="{0462FA4B-4989-47AE-8354-F6A390D2D28E}" srcOrd="0" destOrd="0" presId="urn:microsoft.com/office/officeart/2005/8/layout/vList5"/>
    <dgm:cxn modelId="{8C101322-2589-4776-BA91-8D434982A72A}" type="presParOf" srcId="{76DA6FC3-2551-4664-8DDC-09606F9F77FE}" destId="{54B282CC-6738-40CB-BD3B-2FC18D36EBCA}" srcOrd="1" destOrd="0" presId="urn:microsoft.com/office/officeart/2005/8/layout/vList5"/>
    <dgm:cxn modelId="{8F4D1CEC-F06C-492C-A944-49A1D2C745C8}" type="presParOf" srcId="{76DA6FC3-2551-4664-8DDC-09606F9F77FE}" destId="{6CE3399A-02F1-4CA3-9D3F-C1FD54C3539F}" srcOrd="2" destOrd="0" presId="urn:microsoft.com/office/officeart/2005/8/layout/vList5"/>
    <dgm:cxn modelId="{31FCBFEA-D907-4447-B67C-B734E84062C4}" type="presParOf" srcId="{6CE3399A-02F1-4CA3-9D3F-C1FD54C3539F}" destId="{A7818D25-B2D3-42A7-9AE7-AA8D92D9E843}" srcOrd="0" destOrd="0" presId="urn:microsoft.com/office/officeart/2005/8/layout/vList5"/>
    <dgm:cxn modelId="{1838D42F-FFF6-4C90-86AB-D0A132CFB792}" type="presParOf" srcId="{76DA6FC3-2551-4664-8DDC-09606F9F77FE}" destId="{2609CD80-03AB-4162-B00C-0040A8369FDC}" srcOrd="3" destOrd="0" presId="urn:microsoft.com/office/officeart/2005/8/layout/vList5"/>
    <dgm:cxn modelId="{A1A624A5-A5C7-4255-8C0C-6DB557EDDB9C}" type="presParOf" srcId="{76DA6FC3-2551-4664-8DDC-09606F9F77FE}" destId="{42439911-20A8-4151-900A-3B5FEED33FF1}" srcOrd="4" destOrd="0" presId="urn:microsoft.com/office/officeart/2005/8/layout/vList5"/>
    <dgm:cxn modelId="{0C3BAF4C-F679-4532-9F32-DD99A399DC8C}" type="presParOf" srcId="{42439911-20A8-4151-900A-3B5FEED33FF1}" destId="{95190752-DD27-4FA6-9B2B-8FF263AD61A0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07CBFFA-9393-460C-B08F-0732CE0B6459}" type="doc">
      <dgm:prSet loTypeId="urn:microsoft.com/office/officeart/2008/layout/CaptionedPictures" loCatId="picture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67FEBAFF-78D8-450B-933C-4B4D875850F3}">
      <dgm:prSet phldrT="[Текст]" phldr="1"/>
      <dgm:spPr/>
      <dgm:t>
        <a:bodyPr/>
        <a:lstStyle/>
        <a:p>
          <a:endParaRPr lang="ru-RU" dirty="0"/>
        </a:p>
      </dgm:t>
    </dgm:pt>
    <dgm:pt modelId="{47EA9349-3772-4DBB-94A0-0341324ACFF8}" type="parTrans" cxnId="{83DFCC49-6BB8-452E-BEEA-16121124431E}">
      <dgm:prSet/>
      <dgm:spPr/>
      <dgm:t>
        <a:bodyPr/>
        <a:lstStyle/>
        <a:p>
          <a:endParaRPr lang="ru-RU"/>
        </a:p>
      </dgm:t>
    </dgm:pt>
    <dgm:pt modelId="{FD75CB2C-9A3C-4A69-9C76-0509FDD2C6EF}" type="sibTrans" cxnId="{83DFCC49-6BB8-452E-BEEA-16121124431E}">
      <dgm:prSet/>
      <dgm:spPr/>
      <dgm:t>
        <a:bodyPr/>
        <a:lstStyle/>
        <a:p>
          <a:endParaRPr lang="ru-RU"/>
        </a:p>
      </dgm:t>
    </dgm:pt>
    <dgm:pt modelId="{3233A1DD-6123-47C8-8E98-681539350141}">
      <dgm:prSet phldrT="[Текст]"/>
      <dgm:spPr/>
      <dgm:t>
        <a:bodyPr/>
        <a:lstStyle/>
        <a:p>
          <a:r>
            <a:rPr lang="ru-RU" i="1" dirty="0" smtClean="0"/>
            <a:t>сдача экзаменов и прохождение тестов</a:t>
          </a:r>
          <a:endParaRPr lang="ru-RU" dirty="0"/>
        </a:p>
      </dgm:t>
    </dgm:pt>
    <dgm:pt modelId="{C277BD83-CEA2-41E4-BA56-BA57D4106A5E}" type="parTrans" cxnId="{AAB5EE85-8934-49CA-AE9A-C0A046DEB06E}">
      <dgm:prSet/>
      <dgm:spPr/>
      <dgm:t>
        <a:bodyPr/>
        <a:lstStyle/>
        <a:p>
          <a:endParaRPr lang="ru-RU"/>
        </a:p>
      </dgm:t>
    </dgm:pt>
    <dgm:pt modelId="{2FDEBD20-38E2-4383-B836-8D6EDB08A99C}" type="sibTrans" cxnId="{AAB5EE85-8934-49CA-AE9A-C0A046DEB06E}">
      <dgm:prSet/>
      <dgm:spPr/>
      <dgm:t>
        <a:bodyPr/>
        <a:lstStyle/>
        <a:p>
          <a:endParaRPr lang="ru-RU"/>
        </a:p>
      </dgm:t>
    </dgm:pt>
    <dgm:pt modelId="{21A3BCAB-2FD4-4D81-A6CE-E4B02651A129}">
      <dgm:prSet phldrT="[Текст]" phldr="1"/>
      <dgm:spPr/>
      <dgm:t>
        <a:bodyPr/>
        <a:lstStyle/>
        <a:p>
          <a:endParaRPr lang="ru-RU"/>
        </a:p>
      </dgm:t>
    </dgm:pt>
    <dgm:pt modelId="{91AAA0BD-3542-48D6-A49F-0DCDA829E415}" type="parTrans" cxnId="{15C359AE-9BD9-4F8A-B380-0FBA16310E7C}">
      <dgm:prSet/>
      <dgm:spPr/>
      <dgm:t>
        <a:bodyPr/>
        <a:lstStyle/>
        <a:p>
          <a:endParaRPr lang="ru-RU"/>
        </a:p>
      </dgm:t>
    </dgm:pt>
    <dgm:pt modelId="{70CFB22D-C6F3-4740-873C-9FC38A54A424}" type="sibTrans" cxnId="{15C359AE-9BD9-4F8A-B380-0FBA16310E7C}">
      <dgm:prSet/>
      <dgm:spPr/>
      <dgm:t>
        <a:bodyPr/>
        <a:lstStyle/>
        <a:p>
          <a:endParaRPr lang="ru-RU"/>
        </a:p>
      </dgm:t>
    </dgm:pt>
    <dgm:pt modelId="{08EAC34D-6450-4B9F-87FC-10DED2709690}">
      <dgm:prSet phldrT="[Текст]"/>
      <dgm:spPr/>
      <dgm:t>
        <a:bodyPr/>
        <a:lstStyle/>
        <a:p>
          <a:r>
            <a:rPr lang="ru-RU" i="1" dirty="0" smtClean="0"/>
            <a:t>сопоставление послужных списков кандидатов на должность</a:t>
          </a:r>
          <a:endParaRPr lang="ru-RU" dirty="0"/>
        </a:p>
      </dgm:t>
    </dgm:pt>
    <dgm:pt modelId="{A7E1946E-64C8-4B83-B0DF-EC8344467683}" type="parTrans" cxnId="{D4000625-A08D-4FFD-953C-6F5FDFC09AB5}">
      <dgm:prSet/>
      <dgm:spPr/>
      <dgm:t>
        <a:bodyPr/>
        <a:lstStyle/>
        <a:p>
          <a:endParaRPr lang="ru-RU"/>
        </a:p>
      </dgm:t>
    </dgm:pt>
    <dgm:pt modelId="{3E002EFD-5DA2-4DCD-BD82-7753938651C9}" type="sibTrans" cxnId="{D4000625-A08D-4FFD-953C-6F5FDFC09AB5}">
      <dgm:prSet/>
      <dgm:spPr/>
      <dgm:t>
        <a:bodyPr/>
        <a:lstStyle/>
        <a:p>
          <a:endParaRPr lang="ru-RU"/>
        </a:p>
      </dgm:t>
    </dgm:pt>
    <dgm:pt modelId="{94820AFD-9E6D-468E-B2D1-F6F4D374B869}" type="pres">
      <dgm:prSet presAssocID="{607CBFFA-9393-460C-B08F-0732CE0B6459}" presName="Name0" presStyleCnt="0">
        <dgm:presLayoutVars>
          <dgm:chMax/>
          <dgm:chPref/>
          <dgm:dir/>
        </dgm:presLayoutVars>
      </dgm:prSet>
      <dgm:spPr/>
    </dgm:pt>
    <dgm:pt modelId="{08D8A4DF-A500-4F36-B984-1E3F13C4AB1F}" type="pres">
      <dgm:prSet presAssocID="{67FEBAFF-78D8-450B-933C-4B4D875850F3}" presName="composite" presStyleCnt="0">
        <dgm:presLayoutVars>
          <dgm:chMax val="1"/>
          <dgm:chPref val="1"/>
        </dgm:presLayoutVars>
      </dgm:prSet>
      <dgm:spPr/>
    </dgm:pt>
    <dgm:pt modelId="{6CF43610-8AF7-4AA5-A816-0A5A00228F81}" type="pres">
      <dgm:prSet presAssocID="{67FEBAFF-78D8-450B-933C-4B4D875850F3}" presName="Accent" presStyleLbl="trAlignAcc1" presStyleIdx="0" presStyleCnt="2">
        <dgm:presLayoutVars>
          <dgm:chMax val="0"/>
          <dgm:chPref val="0"/>
        </dgm:presLayoutVars>
      </dgm:prSet>
      <dgm:spPr/>
    </dgm:pt>
    <dgm:pt modelId="{CF5A31E4-6858-4D9C-8E12-D950E6F85D39}" type="pres">
      <dgm:prSet presAssocID="{67FEBAFF-78D8-450B-933C-4B4D875850F3}" presName="Image" presStyleLbl="alignImgPlace1" presStyleIdx="0" presStyleCnt="2">
        <dgm:presLayoutVars>
          <dgm:chMax val="0"/>
          <dgm:chPref val="0"/>
        </dgm:presLayoutVars>
      </dgm:prSet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21A140A1-BC58-49BB-9B01-E18AAC84B299}" type="pres">
      <dgm:prSet presAssocID="{67FEBAFF-78D8-450B-933C-4B4D875850F3}" presName="ChildComposite" presStyleCnt="0"/>
      <dgm:spPr/>
    </dgm:pt>
    <dgm:pt modelId="{5A990DF2-ADB2-4AAA-AC73-1AFF704E3732}" type="pres">
      <dgm:prSet presAssocID="{67FEBAFF-78D8-450B-933C-4B4D875850F3}" presName="Child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50F46E-9F4F-4B5C-9805-DE81220D1191}" type="pres">
      <dgm:prSet presAssocID="{67FEBAFF-78D8-450B-933C-4B4D875850F3}" presName="Parent" presStyleLbl="revTx" presStyleIdx="0" presStyleCnt="2">
        <dgm:presLayoutVars>
          <dgm:chMax val="1"/>
          <dgm:chPref val="0"/>
          <dgm:bulletEnabled val="1"/>
        </dgm:presLayoutVars>
      </dgm:prSet>
      <dgm:spPr/>
    </dgm:pt>
    <dgm:pt modelId="{1F7AF527-A991-40B9-8BA1-F436C7D891E3}" type="pres">
      <dgm:prSet presAssocID="{FD75CB2C-9A3C-4A69-9C76-0509FDD2C6EF}" presName="sibTrans" presStyleCnt="0"/>
      <dgm:spPr/>
    </dgm:pt>
    <dgm:pt modelId="{31D49854-0887-4784-9BB4-2F6B7F89E8A2}" type="pres">
      <dgm:prSet presAssocID="{21A3BCAB-2FD4-4D81-A6CE-E4B02651A129}" presName="composite" presStyleCnt="0">
        <dgm:presLayoutVars>
          <dgm:chMax val="1"/>
          <dgm:chPref val="1"/>
        </dgm:presLayoutVars>
      </dgm:prSet>
      <dgm:spPr/>
    </dgm:pt>
    <dgm:pt modelId="{97A0CD49-411A-4C2A-88D3-44F9EF715FD4}" type="pres">
      <dgm:prSet presAssocID="{21A3BCAB-2FD4-4D81-A6CE-E4B02651A129}" presName="Accent" presStyleLbl="trAlignAcc1" presStyleIdx="1" presStyleCnt="2">
        <dgm:presLayoutVars>
          <dgm:chMax val="0"/>
          <dgm:chPref val="0"/>
        </dgm:presLayoutVars>
      </dgm:prSet>
      <dgm:spPr/>
    </dgm:pt>
    <dgm:pt modelId="{999753EB-4B97-4B2E-B63D-68446DD26212}" type="pres">
      <dgm:prSet presAssocID="{21A3BCAB-2FD4-4D81-A6CE-E4B02651A129}" presName="Image" presStyleLbl="alignImgPlace1" presStyleIdx="1" presStyleCnt="2">
        <dgm:presLayoutVars>
          <dgm:chMax val="0"/>
          <dgm:chPref val="0"/>
        </dgm:presLayoutVars>
      </dgm:prSet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CAA8F708-FF54-4377-A3D9-7F7012256CAC}" type="pres">
      <dgm:prSet presAssocID="{21A3BCAB-2FD4-4D81-A6CE-E4B02651A129}" presName="ChildComposite" presStyleCnt="0"/>
      <dgm:spPr/>
    </dgm:pt>
    <dgm:pt modelId="{A2A27C1E-3CB7-4559-9345-1BA9C460D0F3}" type="pres">
      <dgm:prSet presAssocID="{21A3BCAB-2FD4-4D81-A6CE-E4B02651A129}" presName="Child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70EB92-F84E-441B-94FA-A8E0C1FB4EC1}" type="pres">
      <dgm:prSet presAssocID="{21A3BCAB-2FD4-4D81-A6CE-E4B02651A129}" presName="Parent" presStyleLbl="revTx" presStyleIdx="1" presStyleCnt="2">
        <dgm:presLayoutVars>
          <dgm:chMax val="1"/>
          <dgm:chPref val="0"/>
          <dgm:bulletEnabled val="1"/>
        </dgm:presLayoutVars>
      </dgm:prSet>
      <dgm:spPr/>
    </dgm:pt>
  </dgm:ptLst>
  <dgm:cxnLst>
    <dgm:cxn modelId="{15C359AE-9BD9-4F8A-B380-0FBA16310E7C}" srcId="{607CBFFA-9393-460C-B08F-0732CE0B6459}" destId="{21A3BCAB-2FD4-4D81-A6CE-E4B02651A129}" srcOrd="1" destOrd="0" parTransId="{91AAA0BD-3542-48D6-A49F-0DCDA829E415}" sibTransId="{70CFB22D-C6F3-4740-873C-9FC38A54A424}"/>
    <dgm:cxn modelId="{D4000625-A08D-4FFD-953C-6F5FDFC09AB5}" srcId="{21A3BCAB-2FD4-4D81-A6CE-E4B02651A129}" destId="{08EAC34D-6450-4B9F-87FC-10DED2709690}" srcOrd="0" destOrd="0" parTransId="{A7E1946E-64C8-4B83-B0DF-EC8344467683}" sibTransId="{3E002EFD-5DA2-4DCD-BD82-7753938651C9}"/>
    <dgm:cxn modelId="{AAB5EE85-8934-49CA-AE9A-C0A046DEB06E}" srcId="{67FEBAFF-78D8-450B-933C-4B4D875850F3}" destId="{3233A1DD-6123-47C8-8E98-681539350141}" srcOrd="0" destOrd="0" parTransId="{C277BD83-CEA2-41E4-BA56-BA57D4106A5E}" sibTransId="{2FDEBD20-38E2-4383-B836-8D6EDB08A99C}"/>
    <dgm:cxn modelId="{D5225F8A-DFEB-4A4A-A4D8-454BE2B547A3}" type="presOf" srcId="{08EAC34D-6450-4B9F-87FC-10DED2709690}" destId="{A2A27C1E-3CB7-4559-9345-1BA9C460D0F3}" srcOrd="0" destOrd="0" presId="urn:microsoft.com/office/officeart/2008/layout/CaptionedPictures"/>
    <dgm:cxn modelId="{83DFCC49-6BB8-452E-BEEA-16121124431E}" srcId="{607CBFFA-9393-460C-B08F-0732CE0B6459}" destId="{67FEBAFF-78D8-450B-933C-4B4D875850F3}" srcOrd="0" destOrd="0" parTransId="{47EA9349-3772-4DBB-94A0-0341324ACFF8}" sibTransId="{FD75CB2C-9A3C-4A69-9C76-0509FDD2C6EF}"/>
    <dgm:cxn modelId="{8FE7C4D0-4ABD-4F83-B9CB-3C39091A102D}" type="presOf" srcId="{3233A1DD-6123-47C8-8E98-681539350141}" destId="{5A990DF2-ADB2-4AAA-AC73-1AFF704E3732}" srcOrd="0" destOrd="0" presId="urn:microsoft.com/office/officeart/2008/layout/CaptionedPictures"/>
    <dgm:cxn modelId="{29D827AC-FC35-4C59-A843-93F5604A230E}" type="presOf" srcId="{607CBFFA-9393-460C-B08F-0732CE0B6459}" destId="{94820AFD-9E6D-468E-B2D1-F6F4D374B869}" srcOrd="0" destOrd="0" presId="urn:microsoft.com/office/officeart/2008/layout/CaptionedPictures"/>
    <dgm:cxn modelId="{162B59DB-3156-4088-A2B6-22FBDC975AA8}" type="presOf" srcId="{21A3BCAB-2FD4-4D81-A6CE-E4B02651A129}" destId="{1870EB92-F84E-441B-94FA-A8E0C1FB4EC1}" srcOrd="0" destOrd="0" presId="urn:microsoft.com/office/officeart/2008/layout/CaptionedPictures"/>
    <dgm:cxn modelId="{486AEE40-2890-4297-8499-8FDDD04B653C}" type="presOf" srcId="{67FEBAFF-78D8-450B-933C-4B4D875850F3}" destId="{A750F46E-9F4F-4B5C-9805-DE81220D1191}" srcOrd="0" destOrd="0" presId="urn:microsoft.com/office/officeart/2008/layout/CaptionedPictures"/>
    <dgm:cxn modelId="{AE345F32-824F-4F5F-B9D9-4FA32D2D392D}" type="presParOf" srcId="{94820AFD-9E6D-468E-B2D1-F6F4D374B869}" destId="{08D8A4DF-A500-4F36-B984-1E3F13C4AB1F}" srcOrd="0" destOrd="0" presId="urn:microsoft.com/office/officeart/2008/layout/CaptionedPictures"/>
    <dgm:cxn modelId="{84004975-DAFA-4258-BEDC-878221277E22}" type="presParOf" srcId="{08D8A4DF-A500-4F36-B984-1E3F13C4AB1F}" destId="{6CF43610-8AF7-4AA5-A816-0A5A00228F81}" srcOrd="0" destOrd="0" presId="urn:microsoft.com/office/officeart/2008/layout/CaptionedPictures"/>
    <dgm:cxn modelId="{19332B82-459D-4768-BC9E-EDB079DE88E1}" type="presParOf" srcId="{08D8A4DF-A500-4F36-B984-1E3F13C4AB1F}" destId="{CF5A31E4-6858-4D9C-8E12-D950E6F85D39}" srcOrd="1" destOrd="0" presId="urn:microsoft.com/office/officeart/2008/layout/CaptionedPictures"/>
    <dgm:cxn modelId="{E320BE89-465E-4240-8F15-323F1494FD75}" type="presParOf" srcId="{08D8A4DF-A500-4F36-B984-1E3F13C4AB1F}" destId="{21A140A1-BC58-49BB-9B01-E18AAC84B299}" srcOrd="2" destOrd="0" presId="urn:microsoft.com/office/officeart/2008/layout/CaptionedPictures"/>
    <dgm:cxn modelId="{536AA46F-0DE8-4948-A846-3772864D5496}" type="presParOf" srcId="{21A140A1-BC58-49BB-9B01-E18AAC84B299}" destId="{5A990DF2-ADB2-4AAA-AC73-1AFF704E3732}" srcOrd="0" destOrd="0" presId="urn:microsoft.com/office/officeart/2008/layout/CaptionedPictures"/>
    <dgm:cxn modelId="{1AD59C71-56CF-4A99-98F5-CA55831C6C8D}" type="presParOf" srcId="{21A140A1-BC58-49BB-9B01-E18AAC84B299}" destId="{A750F46E-9F4F-4B5C-9805-DE81220D1191}" srcOrd="1" destOrd="0" presId="urn:microsoft.com/office/officeart/2008/layout/CaptionedPictures"/>
    <dgm:cxn modelId="{5D45B77A-59AB-481F-935B-2ED43D270234}" type="presParOf" srcId="{94820AFD-9E6D-468E-B2D1-F6F4D374B869}" destId="{1F7AF527-A991-40B9-8BA1-F436C7D891E3}" srcOrd="1" destOrd="0" presId="urn:microsoft.com/office/officeart/2008/layout/CaptionedPictures"/>
    <dgm:cxn modelId="{CBF882B4-41D5-4227-BD06-73B3CCB66653}" type="presParOf" srcId="{94820AFD-9E6D-468E-B2D1-F6F4D374B869}" destId="{31D49854-0887-4784-9BB4-2F6B7F89E8A2}" srcOrd="2" destOrd="0" presId="urn:microsoft.com/office/officeart/2008/layout/CaptionedPictures"/>
    <dgm:cxn modelId="{B589A0A4-1FAD-46A9-B2D2-BE3772DD269D}" type="presParOf" srcId="{31D49854-0887-4784-9BB4-2F6B7F89E8A2}" destId="{97A0CD49-411A-4C2A-88D3-44F9EF715FD4}" srcOrd="0" destOrd="0" presId="urn:microsoft.com/office/officeart/2008/layout/CaptionedPictures"/>
    <dgm:cxn modelId="{3B76CDA4-1EE3-44AD-8E96-3FEF500CA291}" type="presParOf" srcId="{31D49854-0887-4784-9BB4-2F6B7F89E8A2}" destId="{999753EB-4B97-4B2E-B63D-68446DD26212}" srcOrd="1" destOrd="0" presId="urn:microsoft.com/office/officeart/2008/layout/CaptionedPictures"/>
    <dgm:cxn modelId="{5AB168DD-E107-4567-80FA-34BEAB697305}" type="presParOf" srcId="{31D49854-0887-4784-9BB4-2F6B7F89E8A2}" destId="{CAA8F708-FF54-4377-A3D9-7F7012256CAC}" srcOrd="2" destOrd="0" presId="urn:microsoft.com/office/officeart/2008/layout/CaptionedPictures"/>
    <dgm:cxn modelId="{C6354BFD-8404-469F-96BC-B2539D7A1656}" type="presParOf" srcId="{CAA8F708-FF54-4377-A3D9-7F7012256CAC}" destId="{A2A27C1E-3CB7-4559-9345-1BA9C460D0F3}" srcOrd="0" destOrd="0" presId="urn:microsoft.com/office/officeart/2008/layout/CaptionedPictures"/>
    <dgm:cxn modelId="{EF1933EF-DCB0-4A36-A72E-CB7F7D010742}" type="presParOf" srcId="{CAA8F708-FF54-4377-A3D9-7F7012256CAC}" destId="{1870EB92-F84E-441B-94FA-A8E0C1FB4EC1}" srcOrd="1" destOrd="0" presId="urn:microsoft.com/office/officeart/2008/layout/CaptionedPicture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5E4573-1353-4B55-B64C-6B2ADA15B695}">
      <dsp:nvSpPr>
        <dsp:cNvPr id="0" name=""/>
        <dsp:cNvSpPr/>
      </dsp:nvSpPr>
      <dsp:spPr>
        <a:xfrm>
          <a:off x="10344" y="460645"/>
          <a:ext cx="2055390" cy="1066888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35128" tIns="48260" rIns="135128" bIns="4826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Государственная служба</a:t>
          </a:r>
          <a:endParaRPr lang="ru-RU" sz="1900" kern="1200" dirty="0"/>
        </a:p>
      </dsp:txBody>
      <dsp:txXfrm>
        <a:off x="10344" y="460645"/>
        <a:ext cx="2055390" cy="1066888"/>
      </dsp:txXfrm>
    </dsp:sp>
    <dsp:sp modelId="{3B1E2AF1-3676-4467-93A5-CFC625DBE209}">
      <dsp:nvSpPr>
        <dsp:cNvPr id="0" name=""/>
        <dsp:cNvSpPr/>
      </dsp:nvSpPr>
      <dsp:spPr>
        <a:xfrm>
          <a:off x="2059409" y="510279"/>
          <a:ext cx="411078" cy="952256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031EB4-E994-43F6-9A98-76698E8A90EE}">
      <dsp:nvSpPr>
        <dsp:cNvPr id="0" name=""/>
        <dsp:cNvSpPr/>
      </dsp:nvSpPr>
      <dsp:spPr>
        <a:xfrm>
          <a:off x="2634918" y="288032"/>
          <a:ext cx="5590663" cy="139675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i="1" kern="1200" dirty="0" smtClean="0"/>
            <a:t>совокупность людей, находящихся на службе государства, местных коллективов и их административных учреждений</a:t>
          </a:r>
          <a:endParaRPr lang="ru-RU" sz="1900" kern="1200" dirty="0"/>
        </a:p>
      </dsp:txBody>
      <dsp:txXfrm>
        <a:off x="2634918" y="288032"/>
        <a:ext cx="5590663" cy="139675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3C401C-0DF1-45BB-9D43-EDA4049BC0C6}">
      <dsp:nvSpPr>
        <dsp:cNvPr id="0" name=""/>
        <dsp:cNvSpPr/>
      </dsp:nvSpPr>
      <dsp:spPr>
        <a:xfrm>
          <a:off x="4015" y="2259"/>
          <a:ext cx="8221569" cy="98781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dirty="0" smtClean="0"/>
            <a:t>Каждый чиновник получает жалование в соответствии с тарифной сеткой. Соотношение между самыми низкими и самыми высокими окладами составляет 1:5. </a:t>
          </a:r>
          <a:endParaRPr lang="ru-RU" sz="1800" kern="1200" dirty="0"/>
        </a:p>
      </dsp:txBody>
      <dsp:txXfrm>
        <a:off x="52236" y="50480"/>
        <a:ext cx="8125127" cy="891375"/>
      </dsp:txXfrm>
    </dsp:sp>
    <dsp:sp modelId="{21228C77-2DF5-48FA-BC15-5F1D69E924B7}">
      <dsp:nvSpPr>
        <dsp:cNvPr id="0" name=""/>
        <dsp:cNvSpPr/>
      </dsp:nvSpPr>
      <dsp:spPr>
        <a:xfrm>
          <a:off x="4015" y="1039467"/>
          <a:ext cx="8221569" cy="987817"/>
        </a:xfrm>
        <a:prstGeom prst="roundRect">
          <a:avLst/>
        </a:prstGeom>
        <a:solidFill>
          <a:schemeClr val="accent4">
            <a:hueOff val="-1116192"/>
            <a:satOff val="6725"/>
            <a:lumOff val="53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i="1" kern="1200" dirty="0" smtClean="0"/>
            <a:t>Кроме жалования, выплачиваются надбавки (например, на жилье, на членов семьи и др.). </a:t>
          </a:r>
          <a:endParaRPr lang="ru-RU" sz="2000" kern="1200" dirty="0"/>
        </a:p>
      </dsp:txBody>
      <dsp:txXfrm>
        <a:off x="52236" y="1087688"/>
        <a:ext cx="8125127" cy="891375"/>
      </dsp:txXfrm>
    </dsp:sp>
    <dsp:sp modelId="{117A946B-CDB2-4925-B477-B393013DE8F9}">
      <dsp:nvSpPr>
        <dsp:cNvPr id="0" name=""/>
        <dsp:cNvSpPr/>
      </dsp:nvSpPr>
      <dsp:spPr>
        <a:xfrm>
          <a:off x="4015" y="2076675"/>
          <a:ext cx="8221569" cy="987817"/>
        </a:xfrm>
        <a:prstGeom prst="roundRect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dirty="0" smtClean="0"/>
            <a:t>Чиновник имеет право на ежегодный 5-недельный оплачиваемый отпуск, отпуск по болезни, для женщин - на отпуска по родам и уходу за ребенком. </a:t>
          </a:r>
          <a:endParaRPr lang="ru-RU" sz="1800" kern="1200" dirty="0"/>
        </a:p>
      </dsp:txBody>
      <dsp:txXfrm>
        <a:off x="52236" y="2124896"/>
        <a:ext cx="8125127" cy="891375"/>
      </dsp:txXfrm>
    </dsp:sp>
    <dsp:sp modelId="{174D9124-5821-4687-B7C9-9F3EF574A6EE}">
      <dsp:nvSpPr>
        <dsp:cNvPr id="0" name=""/>
        <dsp:cNvSpPr/>
      </dsp:nvSpPr>
      <dsp:spPr>
        <a:xfrm>
          <a:off x="4015" y="3113883"/>
          <a:ext cx="8221569" cy="987817"/>
        </a:xfrm>
        <a:prstGeom prst="roundRect">
          <a:avLst/>
        </a:prstGeom>
        <a:solidFill>
          <a:schemeClr val="accent4">
            <a:hueOff val="-3348577"/>
            <a:satOff val="20174"/>
            <a:lumOff val="161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dirty="0" smtClean="0"/>
            <a:t>Карьера чиновника завершается автоматически переходом на пенсию по достижении возрастного предела</a:t>
          </a:r>
          <a:r>
            <a:rPr lang="ru-RU" sz="1800" kern="1200" dirty="0" smtClean="0"/>
            <a:t> (для большинства пенсионный возраст составляет 60 лет, но работать разрешается до 65). </a:t>
          </a:r>
          <a:endParaRPr lang="ru-RU" sz="1800" kern="1200" dirty="0"/>
        </a:p>
      </dsp:txBody>
      <dsp:txXfrm>
        <a:off x="52236" y="3162104"/>
        <a:ext cx="8125127" cy="891375"/>
      </dsp:txXfrm>
    </dsp:sp>
    <dsp:sp modelId="{61B42AE5-9E83-4816-B7DC-371C0C21D80D}">
      <dsp:nvSpPr>
        <dsp:cNvPr id="0" name=""/>
        <dsp:cNvSpPr/>
      </dsp:nvSpPr>
      <dsp:spPr>
        <a:xfrm>
          <a:off x="4015" y="4151091"/>
          <a:ext cx="8221569" cy="987817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i="1" kern="1200" dirty="0" smtClean="0"/>
            <a:t>Пенсии выплачиваются частью за счет отчислений из оклада работающего чиновника (7%), частью за счет государства. Размер пенсии зависит от величины последнего оклада и количества ежегодных выплат. Пенсия не должна превышать 75% размера последнего общего оклада или максимального общего оклада.</a:t>
          </a:r>
          <a:endParaRPr lang="ru-RU" sz="1600" kern="1200" dirty="0"/>
        </a:p>
      </dsp:txBody>
      <dsp:txXfrm>
        <a:off x="52236" y="4199312"/>
        <a:ext cx="8125127" cy="891375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8956F3-63AF-4B21-811D-9FEE1A4AAF32}">
      <dsp:nvSpPr>
        <dsp:cNvPr id="0" name=""/>
        <dsp:cNvSpPr/>
      </dsp:nvSpPr>
      <dsp:spPr>
        <a:xfrm>
          <a:off x="-9" y="785"/>
          <a:ext cx="3764893" cy="3422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b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/>
        </a:p>
      </dsp:txBody>
      <dsp:txXfrm>
        <a:off x="-9" y="785"/>
        <a:ext cx="3764893" cy="342263"/>
      </dsp:txXfrm>
    </dsp:sp>
    <dsp:sp modelId="{0B04B460-CB39-4981-A688-8A5C7F60D380}">
      <dsp:nvSpPr>
        <dsp:cNvPr id="0" name=""/>
        <dsp:cNvSpPr/>
      </dsp:nvSpPr>
      <dsp:spPr>
        <a:xfrm>
          <a:off x="1837497" y="343048"/>
          <a:ext cx="880985" cy="697202"/>
        </a:xfrm>
        <a:prstGeom prst="chevron">
          <a:avLst>
            <a:gd name="adj" fmla="val 706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6B79F8-659D-4CAE-8AE1-47CC65510435}">
      <dsp:nvSpPr>
        <dsp:cNvPr id="0" name=""/>
        <dsp:cNvSpPr/>
      </dsp:nvSpPr>
      <dsp:spPr>
        <a:xfrm>
          <a:off x="2366674" y="343048"/>
          <a:ext cx="880985" cy="697202"/>
        </a:xfrm>
        <a:prstGeom prst="chevron">
          <a:avLst>
            <a:gd name="adj" fmla="val 70610"/>
          </a:avLst>
        </a:prstGeom>
        <a:solidFill>
          <a:schemeClr val="accent2">
            <a:hueOff val="360117"/>
            <a:satOff val="-449"/>
            <a:lumOff val="106"/>
            <a:alphaOff val="0"/>
          </a:schemeClr>
        </a:solidFill>
        <a:ln w="25400" cap="flat" cmpd="sng" algn="ctr">
          <a:solidFill>
            <a:schemeClr val="accent2">
              <a:hueOff val="360117"/>
              <a:satOff val="-449"/>
              <a:lumOff val="10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627D9E-84D1-4783-84B2-A46A56AEBEA3}">
      <dsp:nvSpPr>
        <dsp:cNvPr id="0" name=""/>
        <dsp:cNvSpPr/>
      </dsp:nvSpPr>
      <dsp:spPr>
        <a:xfrm>
          <a:off x="2896269" y="343048"/>
          <a:ext cx="880985" cy="697202"/>
        </a:xfrm>
        <a:prstGeom prst="chevron">
          <a:avLst>
            <a:gd name="adj" fmla="val 70610"/>
          </a:avLst>
        </a:prstGeom>
        <a:solidFill>
          <a:schemeClr val="accent2">
            <a:hueOff val="720234"/>
            <a:satOff val="-898"/>
            <a:lumOff val="211"/>
            <a:alphaOff val="0"/>
          </a:schemeClr>
        </a:solidFill>
        <a:ln w="25400" cap="flat" cmpd="sng" algn="ctr">
          <a:solidFill>
            <a:schemeClr val="accent2">
              <a:hueOff val="720234"/>
              <a:satOff val="-898"/>
              <a:lumOff val="21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E555A3-92D3-4E3B-89B8-7B89040D498C}">
      <dsp:nvSpPr>
        <dsp:cNvPr id="0" name=""/>
        <dsp:cNvSpPr/>
      </dsp:nvSpPr>
      <dsp:spPr>
        <a:xfrm>
          <a:off x="3425445" y="343048"/>
          <a:ext cx="880985" cy="697202"/>
        </a:xfrm>
        <a:prstGeom prst="chevron">
          <a:avLst>
            <a:gd name="adj" fmla="val 70610"/>
          </a:avLst>
        </a:prstGeom>
        <a:solidFill>
          <a:schemeClr val="accent2">
            <a:hueOff val="1080351"/>
            <a:satOff val="-1347"/>
            <a:lumOff val="317"/>
            <a:alphaOff val="0"/>
          </a:schemeClr>
        </a:solidFill>
        <a:ln w="25400" cap="flat" cmpd="sng" algn="ctr">
          <a:solidFill>
            <a:schemeClr val="accent2">
              <a:hueOff val="1080351"/>
              <a:satOff val="-1347"/>
              <a:lumOff val="3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72AFF8-CAB5-48B9-B100-90A2CD26D03F}">
      <dsp:nvSpPr>
        <dsp:cNvPr id="0" name=""/>
        <dsp:cNvSpPr/>
      </dsp:nvSpPr>
      <dsp:spPr>
        <a:xfrm>
          <a:off x="3955040" y="343048"/>
          <a:ext cx="880985" cy="697202"/>
        </a:xfrm>
        <a:prstGeom prst="chevron">
          <a:avLst>
            <a:gd name="adj" fmla="val 70610"/>
          </a:avLst>
        </a:prstGeom>
        <a:solidFill>
          <a:schemeClr val="accent2">
            <a:hueOff val="1440467"/>
            <a:satOff val="-1797"/>
            <a:lumOff val="422"/>
            <a:alphaOff val="0"/>
          </a:schemeClr>
        </a:solidFill>
        <a:ln w="25400" cap="flat" cmpd="sng" algn="ctr">
          <a:solidFill>
            <a:schemeClr val="accent2">
              <a:hueOff val="1440467"/>
              <a:satOff val="-1797"/>
              <a:lumOff val="42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A556FF-42E8-4CC8-B548-BAE7FE564B79}">
      <dsp:nvSpPr>
        <dsp:cNvPr id="0" name=""/>
        <dsp:cNvSpPr/>
      </dsp:nvSpPr>
      <dsp:spPr>
        <a:xfrm>
          <a:off x="4484217" y="343048"/>
          <a:ext cx="880985" cy="697202"/>
        </a:xfrm>
        <a:prstGeom prst="chevron">
          <a:avLst>
            <a:gd name="adj" fmla="val 70610"/>
          </a:avLst>
        </a:prstGeom>
        <a:solidFill>
          <a:schemeClr val="accent2">
            <a:hueOff val="1800584"/>
            <a:satOff val="-2246"/>
            <a:lumOff val="528"/>
            <a:alphaOff val="0"/>
          </a:schemeClr>
        </a:solidFill>
        <a:ln w="25400" cap="flat" cmpd="sng" algn="ctr">
          <a:solidFill>
            <a:schemeClr val="accent2">
              <a:hueOff val="1800584"/>
              <a:satOff val="-2246"/>
              <a:lumOff val="5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E96A17-A9F1-4D42-9736-D0F3E5274AA5}">
      <dsp:nvSpPr>
        <dsp:cNvPr id="0" name=""/>
        <dsp:cNvSpPr/>
      </dsp:nvSpPr>
      <dsp:spPr>
        <a:xfrm>
          <a:off x="5013812" y="343048"/>
          <a:ext cx="880985" cy="697202"/>
        </a:xfrm>
        <a:prstGeom prst="chevron">
          <a:avLst>
            <a:gd name="adj" fmla="val 70610"/>
          </a:avLst>
        </a:prstGeom>
        <a:solidFill>
          <a:schemeClr val="accent2">
            <a:hueOff val="2160701"/>
            <a:satOff val="-2695"/>
            <a:lumOff val="634"/>
            <a:alphaOff val="0"/>
          </a:schemeClr>
        </a:solidFill>
        <a:ln w="25400" cap="flat" cmpd="sng" algn="ctr">
          <a:solidFill>
            <a:schemeClr val="accent2">
              <a:hueOff val="2160701"/>
              <a:satOff val="-2695"/>
              <a:lumOff val="63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47C9E6-EC77-49E0-B12D-6F0C78C83201}">
      <dsp:nvSpPr>
        <dsp:cNvPr id="0" name=""/>
        <dsp:cNvSpPr/>
      </dsp:nvSpPr>
      <dsp:spPr>
        <a:xfrm>
          <a:off x="-9" y="591838"/>
          <a:ext cx="7488850" cy="55776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i="1" kern="1200" dirty="0" smtClean="0"/>
            <a:t>служебные обязанности, которые чиновник обязан добросовестно выполнять,</a:t>
          </a:r>
          <a:endParaRPr lang="ru-RU" sz="1600" kern="1200" dirty="0"/>
        </a:p>
      </dsp:txBody>
      <dsp:txXfrm>
        <a:off x="-9" y="591838"/>
        <a:ext cx="7488850" cy="557761"/>
      </dsp:txXfrm>
    </dsp:sp>
    <dsp:sp modelId="{E30A750B-5611-4341-8314-3A515B31B687}">
      <dsp:nvSpPr>
        <dsp:cNvPr id="0" name=""/>
        <dsp:cNvSpPr/>
      </dsp:nvSpPr>
      <dsp:spPr>
        <a:xfrm>
          <a:off x="-9" y="1063756"/>
          <a:ext cx="3764893" cy="3422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b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/>
        </a:p>
      </dsp:txBody>
      <dsp:txXfrm>
        <a:off x="-9" y="1063756"/>
        <a:ext cx="3764893" cy="342263"/>
      </dsp:txXfrm>
    </dsp:sp>
    <dsp:sp modelId="{8E54B5B4-7BA7-4A1D-A644-B1D13D02B694}">
      <dsp:nvSpPr>
        <dsp:cNvPr id="0" name=""/>
        <dsp:cNvSpPr/>
      </dsp:nvSpPr>
      <dsp:spPr>
        <a:xfrm>
          <a:off x="1837497" y="1406019"/>
          <a:ext cx="880985" cy="697202"/>
        </a:xfrm>
        <a:prstGeom prst="chevron">
          <a:avLst>
            <a:gd name="adj" fmla="val 70610"/>
          </a:avLst>
        </a:prstGeom>
        <a:solidFill>
          <a:schemeClr val="accent2">
            <a:hueOff val="2520818"/>
            <a:satOff val="-3144"/>
            <a:lumOff val="739"/>
            <a:alphaOff val="0"/>
          </a:schemeClr>
        </a:solidFill>
        <a:ln w="25400" cap="flat" cmpd="sng" algn="ctr">
          <a:solidFill>
            <a:schemeClr val="accent2">
              <a:hueOff val="2520818"/>
              <a:satOff val="-3144"/>
              <a:lumOff val="73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6EA491-8423-4B95-94DB-1A359EC4AAC5}">
      <dsp:nvSpPr>
        <dsp:cNvPr id="0" name=""/>
        <dsp:cNvSpPr/>
      </dsp:nvSpPr>
      <dsp:spPr>
        <a:xfrm>
          <a:off x="2366674" y="1406019"/>
          <a:ext cx="880985" cy="697202"/>
        </a:xfrm>
        <a:prstGeom prst="chevron">
          <a:avLst>
            <a:gd name="adj" fmla="val 70610"/>
          </a:avLst>
        </a:prstGeom>
        <a:solidFill>
          <a:schemeClr val="accent2">
            <a:hueOff val="2880935"/>
            <a:satOff val="-3593"/>
            <a:lumOff val="845"/>
            <a:alphaOff val="0"/>
          </a:schemeClr>
        </a:solidFill>
        <a:ln w="25400" cap="flat" cmpd="sng" algn="ctr">
          <a:solidFill>
            <a:schemeClr val="accent2">
              <a:hueOff val="2880935"/>
              <a:satOff val="-3593"/>
              <a:lumOff val="8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CBA039-6217-4422-99BA-933A27ECC9CE}">
      <dsp:nvSpPr>
        <dsp:cNvPr id="0" name=""/>
        <dsp:cNvSpPr/>
      </dsp:nvSpPr>
      <dsp:spPr>
        <a:xfrm>
          <a:off x="2896269" y="1406019"/>
          <a:ext cx="880985" cy="697202"/>
        </a:xfrm>
        <a:prstGeom prst="chevron">
          <a:avLst>
            <a:gd name="adj" fmla="val 70610"/>
          </a:avLst>
        </a:prstGeom>
        <a:solidFill>
          <a:schemeClr val="accent2">
            <a:hueOff val="3241052"/>
            <a:satOff val="-4042"/>
            <a:lumOff val="951"/>
            <a:alphaOff val="0"/>
          </a:schemeClr>
        </a:solidFill>
        <a:ln w="25400" cap="flat" cmpd="sng" algn="ctr">
          <a:solidFill>
            <a:schemeClr val="accent2">
              <a:hueOff val="3241052"/>
              <a:satOff val="-4042"/>
              <a:lumOff val="95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6FB8CD-35ED-4BFC-BDED-900F9708B177}">
      <dsp:nvSpPr>
        <dsp:cNvPr id="0" name=""/>
        <dsp:cNvSpPr/>
      </dsp:nvSpPr>
      <dsp:spPr>
        <a:xfrm>
          <a:off x="3425445" y="1406019"/>
          <a:ext cx="880985" cy="697202"/>
        </a:xfrm>
        <a:prstGeom prst="chevron">
          <a:avLst>
            <a:gd name="adj" fmla="val 70610"/>
          </a:avLst>
        </a:prstGeom>
        <a:solidFill>
          <a:schemeClr val="accent2">
            <a:hueOff val="3601168"/>
            <a:satOff val="-4492"/>
            <a:lumOff val="1056"/>
            <a:alphaOff val="0"/>
          </a:schemeClr>
        </a:solidFill>
        <a:ln w="25400" cap="flat" cmpd="sng" algn="ctr">
          <a:solidFill>
            <a:schemeClr val="accent2">
              <a:hueOff val="3601168"/>
              <a:satOff val="-4492"/>
              <a:lumOff val="10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DC6431-3488-49BB-82AA-82133477FAD5}">
      <dsp:nvSpPr>
        <dsp:cNvPr id="0" name=""/>
        <dsp:cNvSpPr/>
      </dsp:nvSpPr>
      <dsp:spPr>
        <a:xfrm>
          <a:off x="3955040" y="1406019"/>
          <a:ext cx="880985" cy="697202"/>
        </a:xfrm>
        <a:prstGeom prst="chevron">
          <a:avLst>
            <a:gd name="adj" fmla="val 70610"/>
          </a:avLst>
        </a:prstGeom>
        <a:solidFill>
          <a:schemeClr val="accent2">
            <a:hueOff val="3961285"/>
            <a:satOff val="-4941"/>
            <a:lumOff val="1162"/>
            <a:alphaOff val="0"/>
          </a:schemeClr>
        </a:solidFill>
        <a:ln w="25400" cap="flat" cmpd="sng" algn="ctr">
          <a:solidFill>
            <a:schemeClr val="accent2">
              <a:hueOff val="3961285"/>
              <a:satOff val="-4941"/>
              <a:lumOff val="116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59735B-A63D-4BC0-AB84-C4F4A88CE29D}">
      <dsp:nvSpPr>
        <dsp:cNvPr id="0" name=""/>
        <dsp:cNvSpPr/>
      </dsp:nvSpPr>
      <dsp:spPr>
        <a:xfrm>
          <a:off x="4484217" y="1406019"/>
          <a:ext cx="880985" cy="697202"/>
        </a:xfrm>
        <a:prstGeom prst="chevron">
          <a:avLst>
            <a:gd name="adj" fmla="val 70610"/>
          </a:avLst>
        </a:prstGeom>
        <a:solidFill>
          <a:schemeClr val="accent2">
            <a:hueOff val="4321402"/>
            <a:satOff val="-5390"/>
            <a:lumOff val="1267"/>
            <a:alphaOff val="0"/>
          </a:schemeClr>
        </a:solidFill>
        <a:ln w="25400" cap="flat" cmpd="sng" algn="ctr">
          <a:solidFill>
            <a:schemeClr val="accent2">
              <a:hueOff val="4321402"/>
              <a:satOff val="-5390"/>
              <a:lumOff val="126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09C011-8F40-4EF1-B533-2EBA2961B051}">
      <dsp:nvSpPr>
        <dsp:cNvPr id="0" name=""/>
        <dsp:cNvSpPr/>
      </dsp:nvSpPr>
      <dsp:spPr>
        <a:xfrm>
          <a:off x="5013812" y="1406019"/>
          <a:ext cx="880985" cy="697202"/>
        </a:xfrm>
        <a:prstGeom prst="chevron">
          <a:avLst>
            <a:gd name="adj" fmla="val 7061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48A514-2A3D-4E5B-822B-0D5E8A1F3026}">
      <dsp:nvSpPr>
        <dsp:cNvPr id="0" name=""/>
        <dsp:cNvSpPr/>
      </dsp:nvSpPr>
      <dsp:spPr>
        <a:xfrm>
          <a:off x="-9" y="1311919"/>
          <a:ext cx="7488850" cy="55776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i="1" kern="1200" dirty="0" smtClean="0"/>
            <a:t>обязанности по статусу: проявлять сдержанность, лояльность, соблюдать достоинство, беспристрастность, умеренность.</a:t>
          </a:r>
          <a:endParaRPr lang="ru-RU" sz="1600" kern="1200" dirty="0"/>
        </a:p>
      </dsp:txBody>
      <dsp:txXfrm>
        <a:off x="-9" y="1311919"/>
        <a:ext cx="7488850" cy="557761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C7A77F-EEA0-4477-8B44-75D5F55C5008}">
      <dsp:nvSpPr>
        <dsp:cNvPr id="0" name=""/>
        <dsp:cNvSpPr/>
      </dsp:nvSpPr>
      <dsp:spPr>
        <a:xfrm>
          <a:off x="-252470" y="0"/>
          <a:ext cx="4183413" cy="5257800"/>
        </a:xfrm>
        <a:prstGeom prst="triangl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57980A-2C57-460E-9206-E8AF84350D4D}">
      <dsp:nvSpPr>
        <dsp:cNvPr id="0" name=""/>
        <dsp:cNvSpPr/>
      </dsp:nvSpPr>
      <dsp:spPr>
        <a:xfrm>
          <a:off x="455984" y="335854"/>
          <a:ext cx="4024549" cy="875506"/>
        </a:xfrm>
        <a:prstGeom prst="round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Национальная школа администрации (ЭНА), основанная в 1945 г. Она готовит государственных служащих высшей категории.</a:t>
          </a:r>
          <a:endParaRPr lang="ru-RU" sz="1600" kern="1200" dirty="0"/>
        </a:p>
      </dsp:txBody>
      <dsp:txXfrm>
        <a:off x="498723" y="378593"/>
        <a:ext cx="3939071" cy="790028"/>
      </dsp:txXfrm>
    </dsp:sp>
    <dsp:sp modelId="{9DECEB2C-5180-43A4-923A-0E8A186EA963}">
      <dsp:nvSpPr>
        <dsp:cNvPr id="0" name=""/>
        <dsp:cNvSpPr/>
      </dsp:nvSpPr>
      <dsp:spPr>
        <a:xfrm>
          <a:off x="456776" y="1575312"/>
          <a:ext cx="4071873" cy="743469"/>
        </a:xfrm>
        <a:prstGeom prst="round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Ежегодно в школу принимают 100 человек (одна треть из них - иностранцы). </a:t>
          </a:r>
          <a:endParaRPr lang="ru-RU" sz="1800" kern="1200" dirty="0"/>
        </a:p>
      </dsp:txBody>
      <dsp:txXfrm>
        <a:off x="493069" y="1611605"/>
        <a:ext cx="3999287" cy="670883"/>
      </dsp:txXfrm>
    </dsp:sp>
    <dsp:sp modelId="{460898F1-0F49-4C8B-892C-BB15D6057A11}">
      <dsp:nvSpPr>
        <dsp:cNvPr id="0" name=""/>
        <dsp:cNvSpPr/>
      </dsp:nvSpPr>
      <dsp:spPr>
        <a:xfrm>
          <a:off x="363811" y="2754670"/>
          <a:ext cx="4135024" cy="2302520"/>
        </a:xfrm>
        <a:prstGeom prst="round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Проводится три конкурса:</a:t>
          </a: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1) для выпускников университетов или институтов политических наук; для этой категории нет специальных подготовительных занятий;</a:t>
          </a: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2) для государственных служащих, имеющих стаж работы 10- 12 лет; </a:t>
          </a: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3) для лиц свободных профессий. </a:t>
          </a:r>
          <a:endParaRPr lang="ru-RU" sz="1800" kern="1200" dirty="0"/>
        </a:p>
      </dsp:txBody>
      <dsp:txXfrm>
        <a:off x="476211" y="2867070"/>
        <a:ext cx="3910224" cy="20777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96FF9C-8EF8-42C9-BE78-FD7DDF1B152B}">
      <dsp:nvSpPr>
        <dsp:cNvPr id="0" name=""/>
        <dsp:cNvSpPr/>
      </dsp:nvSpPr>
      <dsp:spPr>
        <a:xfrm rot="10800000">
          <a:off x="1615389" y="1572"/>
          <a:ext cx="5650467" cy="768604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8933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Государственные служащие в широком смысле слова определяются как лица, работающие в государственных учреждениях различного профиля и уровня. </a:t>
          </a:r>
          <a:endParaRPr lang="ru-RU" sz="1600" kern="1200" dirty="0"/>
        </a:p>
      </dsp:txBody>
      <dsp:txXfrm rot="10800000">
        <a:off x="1807540" y="1572"/>
        <a:ext cx="5458316" cy="768604"/>
      </dsp:txXfrm>
    </dsp:sp>
    <dsp:sp modelId="{6AC7FD1E-A21B-49C8-B1F8-F7EEBC3464DE}">
      <dsp:nvSpPr>
        <dsp:cNvPr id="0" name=""/>
        <dsp:cNvSpPr/>
      </dsp:nvSpPr>
      <dsp:spPr>
        <a:xfrm>
          <a:off x="1231087" y="1572"/>
          <a:ext cx="768604" cy="768604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00A183-8B82-4135-A836-FB0AEA284048}">
      <dsp:nvSpPr>
        <dsp:cNvPr id="0" name=""/>
        <dsp:cNvSpPr/>
      </dsp:nvSpPr>
      <dsp:spPr>
        <a:xfrm rot="10800000">
          <a:off x="1623655" y="993777"/>
          <a:ext cx="5650467" cy="1060112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8933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Общая численность государственных служащих составляет около 4 млн. человек: </a:t>
          </a:r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 2/3 состоят на службе государства, </a:t>
          </a:r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1/3 - на службе местных коллективов. </a:t>
          </a:r>
          <a:endParaRPr lang="ru-RU" sz="1600" kern="1200" dirty="0"/>
        </a:p>
      </dsp:txBody>
      <dsp:txXfrm rot="10800000">
        <a:off x="1888683" y="993777"/>
        <a:ext cx="5385439" cy="1060112"/>
      </dsp:txXfrm>
    </dsp:sp>
    <dsp:sp modelId="{8C997929-A9D5-41EC-B5AF-005CBA001084}">
      <dsp:nvSpPr>
        <dsp:cNvPr id="0" name=""/>
        <dsp:cNvSpPr/>
      </dsp:nvSpPr>
      <dsp:spPr>
        <a:xfrm>
          <a:off x="1222820" y="1080119"/>
          <a:ext cx="801669" cy="887430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350D79-B889-4D28-8B50-CB3AD43EBC89}">
      <dsp:nvSpPr>
        <dsp:cNvPr id="0" name=""/>
        <dsp:cNvSpPr/>
      </dsp:nvSpPr>
      <dsp:spPr>
        <a:xfrm rot="10800000">
          <a:off x="1637524" y="2409841"/>
          <a:ext cx="5650467" cy="768604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8933" tIns="57150" rIns="10668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Примерно половина государственных служащих работает в учреждениях образования и здравоохранения. </a:t>
          </a:r>
        </a:p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Около 50% из них - женщины</a:t>
          </a:r>
          <a:endParaRPr lang="ru-RU" sz="1500" kern="1200" dirty="0"/>
        </a:p>
      </dsp:txBody>
      <dsp:txXfrm rot="10800000">
        <a:off x="1829675" y="2409841"/>
        <a:ext cx="5458316" cy="768604"/>
      </dsp:txXfrm>
    </dsp:sp>
    <dsp:sp modelId="{B33B1CD3-8017-404F-B585-222E19C9CE2E}">
      <dsp:nvSpPr>
        <dsp:cNvPr id="0" name=""/>
        <dsp:cNvSpPr/>
      </dsp:nvSpPr>
      <dsp:spPr>
        <a:xfrm>
          <a:off x="1208951" y="2277491"/>
          <a:ext cx="857147" cy="1033303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FDADC5-F9F9-49A6-9B68-A280E5634052}">
      <dsp:nvSpPr>
        <dsp:cNvPr id="0" name=""/>
        <dsp:cNvSpPr/>
      </dsp:nvSpPr>
      <dsp:spPr>
        <a:xfrm>
          <a:off x="1031" y="426814"/>
          <a:ext cx="4431758" cy="70258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i="1" kern="1200" dirty="0" smtClean="0"/>
            <a:t>Общий устав (статус) служащих государства и местных коллективов.</a:t>
          </a:r>
          <a:endParaRPr lang="ru-RU" sz="2000" kern="1200" dirty="0"/>
        </a:p>
      </dsp:txBody>
      <dsp:txXfrm>
        <a:off x="21609" y="447392"/>
        <a:ext cx="4390602" cy="661432"/>
      </dsp:txXfrm>
    </dsp:sp>
    <dsp:sp modelId="{A39F48B5-EBFF-465D-9DBC-02E36414FC86}">
      <dsp:nvSpPr>
        <dsp:cNvPr id="0" name=""/>
        <dsp:cNvSpPr/>
      </dsp:nvSpPr>
      <dsp:spPr>
        <a:xfrm>
          <a:off x="444207" y="1129403"/>
          <a:ext cx="443175" cy="5269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6941"/>
              </a:lnTo>
              <a:lnTo>
                <a:pt x="443175" y="52694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96BAB1-4071-42B2-8CDB-7E91890C9A4F}">
      <dsp:nvSpPr>
        <dsp:cNvPr id="0" name=""/>
        <dsp:cNvSpPr/>
      </dsp:nvSpPr>
      <dsp:spPr>
        <a:xfrm>
          <a:off x="887383" y="1305050"/>
          <a:ext cx="4086534" cy="7025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i="1" kern="1200" dirty="0" smtClean="0"/>
            <a:t>о правах и обязанностях государственных служащих; </a:t>
          </a:r>
          <a:endParaRPr lang="ru-RU" sz="2100" kern="1200" dirty="0"/>
        </a:p>
      </dsp:txBody>
      <dsp:txXfrm>
        <a:off x="907961" y="1325628"/>
        <a:ext cx="4045378" cy="661432"/>
      </dsp:txXfrm>
    </dsp:sp>
    <dsp:sp modelId="{54A3A8F1-3471-40A2-B540-8E37447768DC}">
      <dsp:nvSpPr>
        <dsp:cNvPr id="0" name=""/>
        <dsp:cNvSpPr/>
      </dsp:nvSpPr>
      <dsp:spPr>
        <a:xfrm>
          <a:off x="444207" y="1129403"/>
          <a:ext cx="443175" cy="14051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05176"/>
              </a:lnTo>
              <a:lnTo>
                <a:pt x="443175" y="1405176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05C0DA-0572-4F40-A7B7-3C4CC4F26826}">
      <dsp:nvSpPr>
        <dsp:cNvPr id="0" name=""/>
        <dsp:cNvSpPr/>
      </dsp:nvSpPr>
      <dsp:spPr>
        <a:xfrm>
          <a:off x="887383" y="2183285"/>
          <a:ext cx="4090480" cy="7025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i="1" kern="1200" dirty="0" smtClean="0"/>
            <a:t>о центральной государственной службе; </a:t>
          </a:r>
          <a:endParaRPr lang="ru-RU" sz="2100" kern="1200" dirty="0"/>
        </a:p>
      </dsp:txBody>
      <dsp:txXfrm>
        <a:off x="907961" y="2203863"/>
        <a:ext cx="4049324" cy="661432"/>
      </dsp:txXfrm>
    </dsp:sp>
    <dsp:sp modelId="{964A1041-607C-4E4F-AB8E-269D98E3C404}">
      <dsp:nvSpPr>
        <dsp:cNvPr id="0" name=""/>
        <dsp:cNvSpPr/>
      </dsp:nvSpPr>
      <dsp:spPr>
        <a:xfrm>
          <a:off x="444207" y="1129403"/>
          <a:ext cx="443175" cy="22834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83412"/>
              </a:lnTo>
              <a:lnTo>
                <a:pt x="443175" y="228341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D79786-C220-4E77-A5CA-4D493F6C5E17}">
      <dsp:nvSpPr>
        <dsp:cNvPr id="0" name=""/>
        <dsp:cNvSpPr/>
      </dsp:nvSpPr>
      <dsp:spPr>
        <a:xfrm>
          <a:off x="887383" y="3061521"/>
          <a:ext cx="4082589" cy="7025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i="1" kern="1200" dirty="0" smtClean="0"/>
            <a:t>о местной государственной службе; </a:t>
          </a:r>
          <a:endParaRPr lang="ru-RU" sz="2100" kern="1200" dirty="0"/>
        </a:p>
      </dsp:txBody>
      <dsp:txXfrm>
        <a:off x="907961" y="3082099"/>
        <a:ext cx="4041433" cy="661432"/>
      </dsp:txXfrm>
    </dsp:sp>
    <dsp:sp modelId="{82BFB4CA-5CF8-4687-8CC3-A1E1E4AC8ED7}">
      <dsp:nvSpPr>
        <dsp:cNvPr id="0" name=""/>
        <dsp:cNvSpPr/>
      </dsp:nvSpPr>
      <dsp:spPr>
        <a:xfrm>
          <a:off x="444207" y="1129403"/>
          <a:ext cx="443175" cy="31616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61647"/>
              </a:lnTo>
              <a:lnTo>
                <a:pt x="443175" y="316164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58CBC2-D0B4-4151-AE88-0D759790FB48}">
      <dsp:nvSpPr>
        <dsp:cNvPr id="0" name=""/>
        <dsp:cNvSpPr/>
      </dsp:nvSpPr>
      <dsp:spPr>
        <a:xfrm>
          <a:off x="887383" y="3939756"/>
          <a:ext cx="4082589" cy="7025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i="1" kern="1200" dirty="0" smtClean="0"/>
            <a:t>о больничной государственной службе</a:t>
          </a:r>
          <a:endParaRPr lang="ru-RU" sz="2100" kern="1200" dirty="0"/>
        </a:p>
      </dsp:txBody>
      <dsp:txXfrm>
        <a:off x="907961" y="3960334"/>
        <a:ext cx="4041433" cy="66143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341B2A-CF7C-49AE-9BE7-2154E7BD2A89}">
      <dsp:nvSpPr>
        <dsp:cNvPr id="0" name=""/>
        <dsp:cNvSpPr/>
      </dsp:nvSpPr>
      <dsp:spPr>
        <a:xfrm>
          <a:off x="0" y="2341698"/>
          <a:ext cx="4176464" cy="132959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i="1" kern="1200" dirty="0" smtClean="0"/>
            <a:t>*контролировать соблюдение Общего устава (статута) государственной службы, </a:t>
          </a:r>
          <a:br>
            <a:rPr lang="ru-RU" sz="1400" i="1" kern="1200" dirty="0" smtClean="0"/>
          </a:br>
          <a:r>
            <a:rPr lang="ru-RU" sz="1400" i="1" kern="1200" dirty="0" smtClean="0"/>
            <a:t>*собирать статистические данные, </a:t>
          </a:r>
          <a:br>
            <a:rPr lang="ru-RU" sz="1400" i="1" kern="1200" dirty="0" smtClean="0"/>
          </a:br>
          <a:r>
            <a:rPr lang="ru-RU" sz="1400" i="1" kern="1200" dirty="0" smtClean="0"/>
            <a:t>*управлять соответствующим имуществом, *руководить работой по реорганизации административных учреждений</a:t>
          </a:r>
          <a:endParaRPr lang="ru-RU" sz="1400" kern="1200" dirty="0"/>
        </a:p>
      </dsp:txBody>
      <dsp:txXfrm>
        <a:off x="0" y="2341698"/>
        <a:ext cx="4176464" cy="1329594"/>
      </dsp:txXfrm>
    </dsp:sp>
    <dsp:sp modelId="{1C3B61EF-1AD5-4457-8AC7-9D057BED9FD4}">
      <dsp:nvSpPr>
        <dsp:cNvPr id="0" name=""/>
        <dsp:cNvSpPr/>
      </dsp:nvSpPr>
      <dsp:spPr>
        <a:xfrm rot="10800000">
          <a:off x="0" y="1116384"/>
          <a:ext cx="4176464" cy="1240671"/>
        </a:xfrm>
        <a:prstGeom prst="upArrowCallout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i="1" kern="1200" dirty="0" smtClean="0"/>
            <a:t>Генеральная дирекция администрации и государственной службы</a:t>
          </a:r>
          <a:endParaRPr lang="ru-RU" sz="1500" kern="1200" dirty="0"/>
        </a:p>
      </dsp:txBody>
      <dsp:txXfrm rot="-10800000">
        <a:off x="0" y="1116384"/>
        <a:ext cx="4176464" cy="435475"/>
      </dsp:txXfrm>
    </dsp:sp>
    <dsp:sp modelId="{116E03D5-90DF-4E74-B25E-6BCE52DF100E}">
      <dsp:nvSpPr>
        <dsp:cNvPr id="0" name=""/>
        <dsp:cNvSpPr/>
      </dsp:nvSpPr>
      <dsp:spPr>
        <a:xfrm>
          <a:off x="0" y="1681726"/>
          <a:ext cx="4176464" cy="111563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672" tIns="7620" rIns="42672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 dirty="0"/>
        </a:p>
      </dsp:txBody>
      <dsp:txXfrm>
        <a:off x="0" y="1681726"/>
        <a:ext cx="4176464" cy="111563"/>
      </dsp:txXfrm>
    </dsp:sp>
    <dsp:sp modelId="{B8A91B20-43DF-4963-9D0E-FA1126185594}">
      <dsp:nvSpPr>
        <dsp:cNvPr id="0" name=""/>
        <dsp:cNvSpPr/>
      </dsp:nvSpPr>
      <dsp:spPr>
        <a:xfrm rot="10800000">
          <a:off x="0" y="1115"/>
          <a:ext cx="4176464" cy="1130627"/>
        </a:xfrm>
        <a:prstGeom prst="upArrowCallou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500" i="1" kern="1200" dirty="0" smtClean="0"/>
            <a:t>Министерство государственной службы, государственной реформы и децентрализации</a:t>
          </a:r>
          <a:r>
            <a:rPr lang="ru-RU" sz="1500" kern="1200" dirty="0" smtClean="0"/>
            <a:t> </a:t>
          </a:r>
          <a:endParaRPr lang="ru-RU" sz="1500" kern="1200" dirty="0"/>
        </a:p>
      </dsp:txBody>
      <dsp:txXfrm rot="-10800000">
        <a:off x="0" y="1115"/>
        <a:ext cx="4176464" cy="396850"/>
      </dsp:txXfrm>
    </dsp:sp>
    <dsp:sp modelId="{DC8BEA39-2362-4724-A543-0396220FA13F}">
      <dsp:nvSpPr>
        <dsp:cNvPr id="0" name=""/>
        <dsp:cNvSpPr/>
      </dsp:nvSpPr>
      <dsp:spPr>
        <a:xfrm>
          <a:off x="0" y="483708"/>
          <a:ext cx="4176464" cy="167015"/>
        </a:xfrm>
        <a:prstGeom prst="rect">
          <a:avLst/>
        </a:prstGeom>
        <a:solidFill>
          <a:schemeClr val="accent4">
            <a:tint val="40000"/>
            <a:alpha val="90000"/>
            <a:hueOff val="-3945706"/>
            <a:satOff val="22157"/>
            <a:lumOff val="1408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-3945706"/>
              <a:satOff val="22157"/>
              <a:lumOff val="140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 dirty="0"/>
        </a:p>
      </dsp:txBody>
      <dsp:txXfrm>
        <a:off x="0" y="483708"/>
        <a:ext cx="4176464" cy="16701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4A75E7-A368-4C73-8491-E7A36E702EC5}">
      <dsp:nvSpPr>
        <dsp:cNvPr id="0" name=""/>
        <dsp:cNvSpPr/>
      </dsp:nvSpPr>
      <dsp:spPr>
        <a:xfrm>
          <a:off x="-5730447" y="-877295"/>
          <a:ext cx="6823751" cy="6823751"/>
        </a:xfrm>
        <a:prstGeom prst="blockArc">
          <a:avLst>
            <a:gd name="adj1" fmla="val 18900000"/>
            <a:gd name="adj2" fmla="val 2700000"/>
            <a:gd name="adj3" fmla="val 317"/>
          </a:avLst>
        </a:pr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3A88FA-21B6-491C-963D-C125B83E3EC0}">
      <dsp:nvSpPr>
        <dsp:cNvPr id="0" name=""/>
        <dsp:cNvSpPr/>
      </dsp:nvSpPr>
      <dsp:spPr>
        <a:xfrm>
          <a:off x="703599" y="506916"/>
          <a:ext cx="7456046" cy="101383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4729" tIns="40640" rIns="40640" bIns="4064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/>
            <a:t>Паритетные административные комиссии</a:t>
          </a:r>
          <a:r>
            <a:rPr lang="ru-RU" sz="1600" b="1" kern="1200" dirty="0" smtClean="0"/>
            <a:t> </a:t>
          </a:r>
          <a:r>
            <a:rPr lang="ru-RU" sz="1600" kern="1200" dirty="0" smtClean="0"/>
            <a:t>для каждого корпуса (штата) служащих, состоящие из равного числа представителей администрации и персонала; они занимаются вопросами продвижения по службе и дисциплины. </a:t>
          </a:r>
          <a:endParaRPr lang="ru-RU" sz="1600" kern="1200" dirty="0"/>
        </a:p>
      </dsp:txBody>
      <dsp:txXfrm>
        <a:off x="703599" y="506916"/>
        <a:ext cx="7456046" cy="1013832"/>
      </dsp:txXfrm>
    </dsp:sp>
    <dsp:sp modelId="{60D4D9C5-11B8-4AEA-A705-7F55F7FACA3F}">
      <dsp:nvSpPr>
        <dsp:cNvPr id="0" name=""/>
        <dsp:cNvSpPr/>
      </dsp:nvSpPr>
      <dsp:spPr>
        <a:xfrm>
          <a:off x="69954" y="380187"/>
          <a:ext cx="1267290" cy="126729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70CAA00-EF5B-4845-8AE9-E01F763E2927}">
      <dsp:nvSpPr>
        <dsp:cNvPr id="0" name=""/>
        <dsp:cNvSpPr/>
      </dsp:nvSpPr>
      <dsp:spPr>
        <a:xfrm>
          <a:off x="1072127" y="2027664"/>
          <a:ext cx="7087518" cy="101383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4729" tIns="40640" rIns="40640" bIns="4064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/>
            <a:t>Паритетные технические комитеты</a:t>
          </a:r>
          <a:r>
            <a:rPr lang="ru-RU" sz="1600" i="1" kern="1200" dirty="0" smtClean="0"/>
            <a:t>,</a:t>
          </a:r>
          <a:r>
            <a:rPr lang="ru-RU" sz="1600" kern="1200" dirty="0" smtClean="0"/>
            <a:t> занимающиеся организационными и уставными вопросами государственной службы. </a:t>
          </a:r>
          <a:endParaRPr lang="ru-RU" sz="1600" kern="1200" dirty="0"/>
        </a:p>
      </dsp:txBody>
      <dsp:txXfrm>
        <a:off x="1072127" y="2027664"/>
        <a:ext cx="7087518" cy="1013832"/>
      </dsp:txXfrm>
    </dsp:sp>
    <dsp:sp modelId="{B4A684A0-4F90-422C-B716-CF4D4E2555A7}">
      <dsp:nvSpPr>
        <dsp:cNvPr id="0" name=""/>
        <dsp:cNvSpPr/>
      </dsp:nvSpPr>
      <dsp:spPr>
        <a:xfrm>
          <a:off x="438482" y="1900935"/>
          <a:ext cx="1267290" cy="126729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9F30250-7D1B-49CF-84C1-2AEA8587CC98}">
      <dsp:nvSpPr>
        <dsp:cNvPr id="0" name=""/>
        <dsp:cNvSpPr/>
      </dsp:nvSpPr>
      <dsp:spPr>
        <a:xfrm>
          <a:off x="703599" y="3548412"/>
          <a:ext cx="7456046" cy="101383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4729" tIns="40640" rIns="40640" bIns="4064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/>
            <a:t>Комитеты гигиены и безопасности</a:t>
          </a:r>
          <a:r>
            <a:rPr lang="ru-RU" sz="1600" i="1" kern="1200" dirty="0" smtClean="0"/>
            <a:t>,</a:t>
          </a:r>
          <a:r>
            <a:rPr lang="ru-RU" sz="1600" kern="1200" dirty="0" smtClean="0"/>
            <a:t> создаваемые в каждом учреждении (большинство мест в них принадлежит представителям персонала).</a:t>
          </a:r>
          <a:endParaRPr lang="ru-RU" sz="1600" kern="1200" dirty="0"/>
        </a:p>
      </dsp:txBody>
      <dsp:txXfrm>
        <a:off x="703599" y="3548412"/>
        <a:ext cx="7456046" cy="1013832"/>
      </dsp:txXfrm>
    </dsp:sp>
    <dsp:sp modelId="{A4F87B4C-929C-492C-B156-F1F722FCD525}">
      <dsp:nvSpPr>
        <dsp:cNvPr id="0" name=""/>
        <dsp:cNvSpPr/>
      </dsp:nvSpPr>
      <dsp:spPr>
        <a:xfrm>
          <a:off x="69954" y="3421683"/>
          <a:ext cx="1267290" cy="126729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BE37CA-A3F8-453B-8D37-C513866908BA}">
      <dsp:nvSpPr>
        <dsp:cNvPr id="0" name=""/>
        <dsp:cNvSpPr/>
      </dsp:nvSpPr>
      <dsp:spPr>
        <a:xfrm>
          <a:off x="40" y="132061"/>
          <a:ext cx="3835902" cy="677143"/>
        </a:xfrm>
        <a:prstGeom prst="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dirty="0" smtClean="0"/>
            <a:t>1) Служащие, не являющиеся чиновниками</a:t>
          </a:r>
          <a:endParaRPr lang="ru-RU" sz="1800" kern="1200" dirty="0"/>
        </a:p>
      </dsp:txBody>
      <dsp:txXfrm>
        <a:off x="40" y="132061"/>
        <a:ext cx="3835902" cy="677143"/>
      </dsp:txXfrm>
    </dsp:sp>
    <dsp:sp modelId="{98ACD2E7-ACD5-481A-86F0-AB23329386DC}">
      <dsp:nvSpPr>
        <dsp:cNvPr id="0" name=""/>
        <dsp:cNvSpPr/>
      </dsp:nvSpPr>
      <dsp:spPr>
        <a:xfrm>
          <a:off x="40" y="809205"/>
          <a:ext cx="3835902" cy="1507005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i="1" kern="1200" smtClean="0"/>
            <a:t>работающие в государственных учреждениях по найму. Сюда относятся те, кто работает на условиях почасовой оплаты и по контракту, стажеры</a:t>
          </a:r>
          <a:endParaRPr lang="ru-RU" sz="1800" kern="1200"/>
        </a:p>
      </dsp:txBody>
      <dsp:txXfrm>
        <a:off x="40" y="809205"/>
        <a:ext cx="3835902" cy="1507005"/>
      </dsp:txXfrm>
    </dsp:sp>
    <dsp:sp modelId="{E315BCFD-2126-461E-BD86-8A08A3FD1A11}">
      <dsp:nvSpPr>
        <dsp:cNvPr id="0" name=""/>
        <dsp:cNvSpPr/>
      </dsp:nvSpPr>
      <dsp:spPr>
        <a:xfrm>
          <a:off x="4372969" y="132061"/>
          <a:ext cx="3835902" cy="67714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shade val="51000"/>
                <a:satMod val="130000"/>
                <a:lumMod val="36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dirty="0" smtClean="0"/>
            <a:t>2) Служащие-чиновники </a:t>
          </a:r>
          <a:endParaRPr lang="ru-RU" sz="1800" kern="1200" dirty="0"/>
        </a:p>
      </dsp:txBody>
      <dsp:txXfrm>
        <a:off x="4372969" y="132061"/>
        <a:ext cx="3835902" cy="677143"/>
      </dsp:txXfrm>
    </dsp:sp>
    <dsp:sp modelId="{EC522251-E661-4B83-B308-9FA036841FFD}">
      <dsp:nvSpPr>
        <dsp:cNvPr id="0" name=""/>
        <dsp:cNvSpPr/>
      </dsp:nvSpPr>
      <dsp:spPr>
        <a:xfrm>
          <a:off x="4372969" y="809205"/>
          <a:ext cx="3835902" cy="1507005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i="1" kern="1200" dirty="0" smtClean="0"/>
            <a:t>постоянно работающие в системе государственной службы и составляющие ее костяк.</a:t>
          </a:r>
          <a:endParaRPr lang="ru-RU" sz="1800" kern="1200" dirty="0"/>
        </a:p>
      </dsp:txBody>
      <dsp:txXfrm>
        <a:off x="4372969" y="809205"/>
        <a:ext cx="3835902" cy="150700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3CAD8D-C7E5-46A5-9D17-700A61795198}">
      <dsp:nvSpPr>
        <dsp:cNvPr id="0" name=""/>
        <dsp:cNvSpPr/>
      </dsp:nvSpPr>
      <dsp:spPr>
        <a:xfrm rot="5400000">
          <a:off x="-265496" y="265617"/>
          <a:ext cx="1769973" cy="1238981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А</a:t>
          </a:r>
          <a:endParaRPr lang="ru-RU" sz="3400" kern="1200" dirty="0"/>
        </a:p>
      </dsp:txBody>
      <dsp:txXfrm rot="-5400000">
        <a:off x="1" y="619612"/>
        <a:ext cx="1238981" cy="530992"/>
      </dsp:txXfrm>
    </dsp:sp>
    <dsp:sp modelId="{2A177D51-E32F-4EA0-856C-14908FC89975}">
      <dsp:nvSpPr>
        <dsp:cNvPr id="0" name=""/>
        <dsp:cNvSpPr/>
      </dsp:nvSpPr>
      <dsp:spPr>
        <a:xfrm rot="5400000">
          <a:off x="4159049" y="-2919946"/>
          <a:ext cx="1150482" cy="69906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i="1" kern="1200" dirty="0" smtClean="0"/>
            <a:t>чиновники, исполняющие функции по разработке концепций и руководству; они должны иметь высшее образование. </a:t>
          </a:r>
          <a:endParaRPr lang="ru-RU" sz="2400" kern="1200" dirty="0"/>
        </a:p>
      </dsp:txBody>
      <dsp:txXfrm rot="-5400000">
        <a:off x="1238981" y="56284"/>
        <a:ext cx="6934456" cy="1038158"/>
      </dsp:txXfrm>
    </dsp:sp>
    <dsp:sp modelId="{D8745B9A-0B01-44C4-B832-FE4A294CE1BA}">
      <dsp:nvSpPr>
        <dsp:cNvPr id="0" name=""/>
        <dsp:cNvSpPr/>
      </dsp:nvSpPr>
      <dsp:spPr>
        <a:xfrm rot="5400000">
          <a:off x="-265496" y="1843081"/>
          <a:ext cx="1769973" cy="1238981"/>
        </a:xfrm>
        <a:prstGeom prst="chevron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В</a:t>
          </a:r>
          <a:endParaRPr lang="ru-RU" sz="3400" kern="1200" dirty="0"/>
        </a:p>
      </dsp:txBody>
      <dsp:txXfrm rot="-5400000">
        <a:off x="1" y="2197076"/>
        <a:ext cx="1238981" cy="530992"/>
      </dsp:txXfrm>
    </dsp:sp>
    <dsp:sp modelId="{FDE61198-8A75-4913-ACF0-BDFF8AFB5837}">
      <dsp:nvSpPr>
        <dsp:cNvPr id="0" name=""/>
        <dsp:cNvSpPr/>
      </dsp:nvSpPr>
      <dsp:spPr>
        <a:xfrm rot="5400000">
          <a:off x="4159049" y="-1342482"/>
          <a:ext cx="1150482" cy="69906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i="1" kern="1200" dirty="0" smtClean="0"/>
            <a:t>возлагаются задачи выполнения управленческих концепций, для них обязательно среднее образование. </a:t>
          </a:r>
          <a:endParaRPr lang="ru-RU" sz="2400" kern="1200" dirty="0"/>
        </a:p>
      </dsp:txBody>
      <dsp:txXfrm rot="-5400000">
        <a:off x="1238981" y="1633748"/>
        <a:ext cx="6934456" cy="1038158"/>
      </dsp:txXfrm>
    </dsp:sp>
    <dsp:sp modelId="{DDCDE652-5155-4A39-B522-A57DF949828C}">
      <dsp:nvSpPr>
        <dsp:cNvPr id="0" name=""/>
        <dsp:cNvSpPr/>
      </dsp:nvSpPr>
      <dsp:spPr>
        <a:xfrm rot="5400000">
          <a:off x="-265496" y="3420544"/>
          <a:ext cx="1769973" cy="1238981"/>
        </a:xfrm>
        <a:prstGeom prst="chevron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С</a:t>
          </a:r>
          <a:endParaRPr lang="ru-RU" sz="3400" kern="1200" dirty="0"/>
        </a:p>
      </dsp:txBody>
      <dsp:txXfrm rot="-5400000">
        <a:off x="1" y="3774539"/>
        <a:ext cx="1238981" cy="530992"/>
      </dsp:txXfrm>
    </dsp:sp>
    <dsp:sp modelId="{B67DA0B0-6560-49E2-9F39-DE6034B53528}">
      <dsp:nvSpPr>
        <dsp:cNvPr id="0" name=""/>
        <dsp:cNvSpPr/>
      </dsp:nvSpPr>
      <dsp:spPr>
        <a:xfrm rot="5400000">
          <a:off x="4159049" y="234981"/>
          <a:ext cx="1150482" cy="69906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i="1" kern="1200" dirty="0" smtClean="0"/>
            <a:t>осуществляют чисто технические и вспомогательные функции </a:t>
          </a:r>
          <a:endParaRPr lang="ru-RU" sz="2400" kern="1200" dirty="0"/>
        </a:p>
      </dsp:txBody>
      <dsp:txXfrm rot="-5400000">
        <a:off x="1238981" y="3211211"/>
        <a:ext cx="6934456" cy="103815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62FA4B-4989-47AE-8354-F6A390D2D28E}">
      <dsp:nvSpPr>
        <dsp:cNvPr id="0" name=""/>
        <dsp:cNvSpPr/>
      </dsp:nvSpPr>
      <dsp:spPr>
        <a:xfrm>
          <a:off x="3513" y="1476"/>
          <a:ext cx="7193773" cy="974639"/>
        </a:xfrm>
        <a:prstGeom prst="roundRect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i="1" kern="1200" dirty="0" smtClean="0">
              <a:solidFill>
                <a:schemeClr val="accent6">
                  <a:lumMod val="20000"/>
                  <a:lumOff val="80000"/>
                </a:schemeClr>
              </a:solidFill>
            </a:rPr>
            <a:t>Повышение в ранге не обязательно влечет за собой повышение в должности</a:t>
          </a:r>
          <a:r>
            <a:rPr lang="ru-RU" sz="2100" kern="1200" dirty="0" smtClean="0">
              <a:solidFill>
                <a:schemeClr val="accent6">
                  <a:lumMod val="20000"/>
                  <a:lumOff val="80000"/>
                </a:schemeClr>
              </a:solidFill>
            </a:rPr>
            <a:t> </a:t>
          </a:r>
          <a:endParaRPr lang="ru-RU" sz="2100" kern="1200" dirty="0">
            <a:solidFill>
              <a:schemeClr val="accent6">
                <a:lumMod val="20000"/>
                <a:lumOff val="80000"/>
              </a:schemeClr>
            </a:solidFill>
          </a:endParaRPr>
        </a:p>
      </dsp:txBody>
      <dsp:txXfrm>
        <a:off x="51091" y="49054"/>
        <a:ext cx="7098617" cy="879483"/>
      </dsp:txXfrm>
    </dsp:sp>
    <dsp:sp modelId="{A7818D25-B2D3-42A7-9AE7-AA8D92D9E843}">
      <dsp:nvSpPr>
        <dsp:cNvPr id="0" name=""/>
        <dsp:cNvSpPr/>
      </dsp:nvSpPr>
      <dsp:spPr>
        <a:xfrm>
          <a:off x="3513" y="1024848"/>
          <a:ext cx="7193773" cy="974639"/>
        </a:xfrm>
        <a:prstGeom prst="roundRect">
          <a:avLst/>
        </a:prstGeom>
        <a:solidFill>
          <a:schemeClr val="accent6">
            <a:shade val="80000"/>
            <a:hueOff val="-190846"/>
            <a:satOff val="8505"/>
            <a:lumOff val="1188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i="1" kern="1200" dirty="0" smtClean="0">
              <a:solidFill>
                <a:schemeClr val="accent6">
                  <a:lumMod val="50000"/>
                </a:schemeClr>
              </a:solidFill>
            </a:rPr>
            <a:t>Карьера чиновника обычно проходит внутри корпуса путем повышения в ступени и ранге</a:t>
          </a:r>
          <a:r>
            <a:rPr lang="ru-RU" sz="2100" kern="1200" dirty="0" smtClean="0">
              <a:solidFill>
                <a:schemeClr val="accent6">
                  <a:lumMod val="50000"/>
                </a:schemeClr>
              </a:solidFill>
            </a:rPr>
            <a:t> </a:t>
          </a:r>
          <a:endParaRPr lang="ru-RU" sz="2100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51091" y="1072426"/>
        <a:ext cx="7098617" cy="879483"/>
      </dsp:txXfrm>
    </dsp:sp>
    <dsp:sp modelId="{95190752-DD27-4FA6-9B2B-8FF263AD61A0}">
      <dsp:nvSpPr>
        <dsp:cNvPr id="0" name=""/>
        <dsp:cNvSpPr/>
      </dsp:nvSpPr>
      <dsp:spPr>
        <a:xfrm>
          <a:off x="3513" y="2048219"/>
          <a:ext cx="7193773" cy="974639"/>
        </a:xfrm>
        <a:prstGeom prst="roundRect">
          <a:avLst/>
        </a:prstGeom>
        <a:solidFill>
          <a:schemeClr val="accent6">
            <a:shade val="80000"/>
            <a:hueOff val="-381692"/>
            <a:satOff val="17009"/>
            <a:lumOff val="2377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i="1" kern="1200" dirty="0" smtClean="0">
              <a:solidFill>
                <a:schemeClr val="accent6">
                  <a:lumMod val="50000"/>
                </a:schemeClr>
              </a:solidFill>
            </a:rPr>
            <a:t>Получение ранга определяется результатами конкурсных экзаменов и прохождением повышения квалификации.</a:t>
          </a:r>
          <a:r>
            <a:rPr lang="ru-RU" sz="2100" kern="1200" dirty="0" smtClean="0">
              <a:solidFill>
                <a:schemeClr val="accent6">
                  <a:lumMod val="50000"/>
                </a:schemeClr>
              </a:solidFill>
            </a:rPr>
            <a:t> </a:t>
          </a:r>
          <a:endParaRPr lang="ru-RU" sz="2100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51091" y="2095797"/>
        <a:ext cx="7098617" cy="87948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F43610-8AF7-4AA5-A816-0A5A00228F81}">
      <dsp:nvSpPr>
        <dsp:cNvPr id="0" name=""/>
        <dsp:cNvSpPr/>
      </dsp:nvSpPr>
      <dsp:spPr>
        <a:xfrm>
          <a:off x="3464" y="227490"/>
          <a:ext cx="3738431" cy="439815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5A31E4-6858-4D9C-8E12-D950E6F85D39}">
      <dsp:nvSpPr>
        <dsp:cNvPr id="0" name=""/>
        <dsp:cNvSpPr/>
      </dsp:nvSpPr>
      <dsp:spPr>
        <a:xfrm>
          <a:off x="190386" y="403416"/>
          <a:ext cx="3364588" cy="2858800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5A990DF2-ADB2-4AAA-AC73-1AFF704E3732}">
      <dsp:nvSpPr>
        <dsp:cNvPr id="0" name=""/>
        <dsp:cNvSpPr/>
      </dsp:nvSpPr>
      <dsp:spPr>
        <a:xfrm>
          <a:off x="190386" y="3702067"/>
          <a:ext cx="3364588" cy="74765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i="1" kern="1200" dirty="0" smtClean="0"/>
            <a:t>сдача экзаменов и прохождение тестов</a:t>
          </a:r>
          <a:endParaRPr lang="ru-RU" sz="1600" kern="1200" dirty="0"/>
        </a:p>
      </dsp:txBody>
      <dsp:txXfrm>
        <a:off x="190386" y="3702067"/>
        <a:ext cx="3364588" cy="747651"/>
      </dsp:txXfrm>
    </dsp:sp>
    <dsp:sp modelId="{A750F46E-9F4F-4B5C-9805-DE81220D1191}">
      <dsp:nvSpPr>
        <dsp:cNvPr id="0" name=""/>
        <dsp:cNvSpPr/>
      </dsp:nvSpPr>
      <dsp:spPr>
        <a:xfrm>
          <a:off x="190386" y="3262217"/>
          <a:ext cx="3364588" cy="4398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>
        <a:off x="190386" y="3262217"/>
        <a:ext cx="3364588" cy="439850"/>
      </dsp:txXfrm>
    </dsp:sp>
    <dsp:sp modelId="{97A0CD49-411A-4C2A-88D3-44F9EF715FD4}">
      <dsp:nvSpPr>
        <dsp:cNvPr id="0" name=""/>
        <dsp:cNvSpPr/>
      </dsp:nvSpPr>
      <dsp:spPr>
        <a:xfrm>
          <a:off x="4487703" y="227490"/>
          <a:ext cx="3738431" cy="439815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9753EB-4B97-4B2E-B63D-68446DD26212}">
      <dsp:nvSpPr>
        <dsp:cNvPr id="0" name=""/>
        <dsp:cNvSpPr/>
      </dsp:nvSpPr>
      <dsp:spPr>
        <a:xfrm>
          <a:off x="4674625" y="403416"/>
          <a:ext cx="3364588" cy="2858800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A2A27C1E-3CB7-4559-9345-1BA9C460D0F3}">
      <dsp:nvSpPr>
        <dsp:cNvPr id="0" name=""/>
        <dsp:cNvSpPr/>
      </dsp:nvSpPr>
      <dsp:spPr>
        <a:xfrm>
          <a:off x="4674625" y="3702067"/>
          <a:ext cx="3364588" cy="747651"/>
        </a:xfrm>
        <a:prstGeom prst="rect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i="1" kern="1200" dirty="0" smtClean="0"/>
            <a:t>сопоставление послужных списков кандидатов на должность</a:t>
          </a:r>
          <a:endParaRPr lang="ru-RU" sz="1600" kern="1200" dirty="0"/>
        </a:p>
      </dsp:txBody>
      <dsp:txXfrm>
        <a:off x="4674625" y="3702067"/>
        <a:ext cx="3364588" cy="747651"/>
      </dsp:txXfrm>
    </dsp:sp>
    <dsp:sp modelId="{1870EB92-F84E-441B-94FA-A8E0C1FB4EC1}">
      <dsp:nvSpPr>
        <dsp:cNvPr id="0" name=""/>
        <dsp:cNvSpPr/>
      </dsp:nvSpPr>
      <dsp:spPr>
        <a:xfrm>
          <a:off x="4674625" y="3262217"/>
          <a:ext cx="3364588" cy="4398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>
        <a:off x="4674625" y="3262217"/>
        <a:ext cx="3364588" cy="4398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diagrams.loki3.com/BracketList+Icon">
  <dgm:title val="Список с вертикальной скобкой"/>
  <dgm:desc val="Служит для отображения сгруппированных блоков данных.  Хорошо подходит для размещения большого количества текста уровня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Relationship Id="rId9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420888"/>
            <a:ext cx="7772400" cy="197165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i="1" dirty="0" smtClean="0">
                <a:latin typeface="Monotype Corsiva" panose="03010101010201010101" pitchFamily="66" charset="0"/>
              </a:rPr>
              <a:t/>
            </a:r>
            <a:br>
              <a:rPr lang="ru-RU" b="1" i="1" dirty="0" smtClean="0">
                <a:latin typeface="Monotype Corsiva" panose="03010101010201010101" pitchFamily="66" charset="0"/>
              </a:rPr>
            </a:br>
            <a:r>
              <a:rPr lang="ru-RU" b="1" i="1" dirty="0" smtClean="0">
                <a:latin typeface="Monotype Corsiva" panose="03010101010201010101" pitchFamily="66" charset="0"/>
              </a:rPr>
              <a:t>Особенности </a:t>
            </a:r>
            <a:r>
              <a:rPr lang="ru-RU" b="1" i="1" dirty="0">
                <a:latin typeface="Monotype Corsiva" panose="03010101010201010101" pitchFamily="66" charset="0"/>
              </a:rPr>
              <a:t>института </a:t>
            </a:r>
            <a:r>
              <a:rPr lang="ru-RU" b="1" i="1" dirty="0" smtClean="0">
                <a:latin typeface="Monotype Corsiva" panose="03010101010201010101" pitchFamily="66" charset="0"/>
              </a:rPr>
              <a:t>Государственной </a:t>
            </a:r>
            <a:r>
              <a:rPr lang="ru-RU" b="1" i="1" dirty="0">
                <a:latin typeface="Monotype Corsiva" panose="03010101010201010101" pitchFamily="66" charset="0"/>
              </a:rPr>
              <a:t>службы Франции</a:t>
            </a:r>
            <a:r>
              <a:rPr lang="ru-RU" i="1" dirty="0">
                <a:latin typeface="Monotype Corsiva" panose="03010101010201010101" pitchFamily="66" charset="0"/>
              </a:rPr>
              <a:t/>
            </a:r>
            <a:br>
              <a:rPr lang="ru-RU" i="1" dirty="0">
                <a:latin typeface="Monotype Corsiva" panose="03010101010201010101" pitchFamily="66" charset="0"/>
              </a:rPr>
            </a:br>
            <a:endParaRPr lang="ru-RU" i="1" dirty="0"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4437112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Выполнила:</a:t>
            </a:r>
            <a:br>
              <a:rPr lang="ru-RU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Хисматулина Наиля</a:t>
            </a:r>
          </a:p>
          <a:p>
            <a:r>
              <a:rPr lang="ru-RU" dirty="0" err="1" smtClean="0">
                <a:solidFill>
                  <a:srgbClr val="FF0000"/>
                </a:solidFill>
                <a:latin typeface="Monotype Corsiva" panose="03010101010201010101" pitchFamily="66" charset="0"/>
              </a:rPr>
              <a:t>ГМУо</a:t>
            </a:r>
            <a:r>
              <a:rPr lang="ru-RU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41-13</a:t>
            </a:r>
            <a:endParaRPr lang="ru-RU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991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143000"/>
          </a:xfr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ru-RU" dirty="0" smtClean="0">
                <a:latin typeface="Monotype Corsiva" panose="03010101010201010101" pitchFamily="66" charset="0"/>
              </a:rPr>
              <a:t>Жалование чиновников:</a:t>
            </a:r>
            <a:endParaRPr lang="ru-RU" dirty="0">
              <a:latin typeface="Monotype Corsiva" panose="03010101010201010101" pitchFamily="66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1251166"/>
              </p:ext>
            </p:extLst>
          </p:nvPr>
        </p:nvGraphicFramePr>
        <p:xfrm>
          <a:off x="457200" y="1600200"/>
          <a:ext cx="8229600" cy="5141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33921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3C401C-0DF1-45BB-9D43-EDA4049BC0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dgm id="{A43C401C-0DF1-45BB-9D43-EDA4049BC0C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dgm id="{A43C401C-0DF1-45BB-9D43-EDA4049BC0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graphicEl>
                                              <a:dgm id="{A43C401C-0DF1-45BB-9D43-EDA4049BC0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1228C77-2DF5-48FA-BC15-5F1D69E924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graphicEl>
                                              <a:dgm id="{21228C77-2DF5-48FA-BC15-5F1D69E924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graphicEl>
                                              <a:dgm id="{21228C77-2DF5-48FA-BC15-5F1D69E924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graphicEl>
                                              <a:dgm id="{21228C77-2DF5-48FA-BC15-5F1D69E924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17A946B-CDB2-4925-B477-B393013DE8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graphicEl>
                                              <a:dgm id="{117A946B-CDB2-4925-B477-B393013DE8F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graphicEl>
                                              <a:dgm id="{117A946B-CDB2-4925-B477-B393013DE8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graphicEl>
                                              <a:dgm id="{117A946B-CDB2-4925-B477-B393013DE8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74D9124-5821-4687-B7C9-9F3EF574A6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graphicEl>
                                              <a:dgm id="{174D9124-5821-4687-B7C9-9F3EF574A6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graphicEl>
                                              <a:dgm id="{174D9124-5821-4687-B7C9-9F3EF574A6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graphicEl>
                                              <a:dgm id="{174D9124-5821-4687-B7C9-9F3EF574A6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1B42AE5-9E83-4816-B7DC-371C0C21D8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graphicEl>
                                              <a:dgm id="{61B42AE5-9E83-4816-B7DC-371C0C21D80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graphicEl>
                                              <a:dgm id="{61B42AE5-9E83-4816-B7DC-371C0C21D8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graphicEl>
                                              <a:dgm id="{61B42AE5-9E83-4816-B7DC-371C0C21D8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55576" y="3717032"/>
            <a:ext cx="7632848" cy="2308324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50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2">
                  <a:lumMod val="7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chemeClr val="bg1"/>
                </a:solidFill>
              </a:rPr>
              <a:t>За проступки и правонарушения чиновники могут быть привлечены к ответственности. </a:t>
            </a:r>
            <a:endParaRPr lang="ru-RU" b="1" i="1" dirty="0" smtClean="0">
              <a:solidFill>
                <a:schemeClr val="bg1"/>
              </a:solidFill>
            </a:endParaRPr>
          </a:p>
          <a:p>
            <a:r>
              <a:rPr lang="ru-RU" i="1" dirty="0" smtClean="0">
                <a:solidFill>
                  <a:schemeClr val="bg1"/>
                </a:solidFill>
              </a:rPr>
              <a:t>Ответственность </a:t>
            </a:r>
            <a:r>
              <a:rPr lang="ru-RU" i="1" dirty="0">
                <a:solidFill>
                  <a:schemeClr val="bg1"/>
                </a:solidFill>
              </a:rPr>
              <a:t>может </a:t>
            </a:r>
            <a:r>
              <a:rPr lang="ru-RU" i="1" dirty="0" smtClean="0">
                <a:solidFill>
                  <a:schemeClr val="bg1"/>
                </a:solidFill>
              </a:rPr>
              <a:t>быть: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i="1" dirty="0" smtClean="0">
                <a:solidFill>
                  <a:schemeClr val="bg1"/>
                </a:solidFill>
              </a:rPr>
              <a:t> </a:t>
            </a:r>
            <a:r>
              <a:rPr lang="ru-RU" i="1" dirty="0">
                <a:solidFill>
                  <a:schemeClr val="bg1"/>
                </a:solidFill>
              </a:rPr>
              <a:t>уголовной (в случаях коррупции и злоупотребления служебным положением в корыстных целях); </a:t>
            </a:r>
            <a:endParaRPr lang="ru-RU" i="1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i="1" dirty="0" smtClean="0">
                <a:solidFill>
                  <a:schemeClr val="bg1"/>
                </a:solidFill>
              </a:rPr>
              <a:t>финансовой </a:t>
            </a:r>
            <a:r>
              <a:rPr lang="ru-RU" i="1" dirty="0">
                <a:solidFill>
                  <a:schemeClr val="bg1"/>
                </a:solidFill>
              </a:rPr>
              <a:t>- если чиновник наносит материальный ущерб учреждению, в котором работает; </a:t>
            </a:r>
            <a:endParaRPr lang="ru-RU" i="1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i="1" dirty="0" smtClean="0">
                <a:solidFill>
                  <a:schemeClr val="bg1"/>
                </a:solidFill>
              </a:rPr>
              <a:t>дисциплинарной</a:t>
            </a:r>
            <a:r>
              <a:rPr lang="ru-RU" i="1" dirty="0">
                <a:solidFill>
                  <a:schemeClr val="bg1"/>
                </a:solidFill>
              </a:rPr>
              <a:t>. 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034249509"/>
              </p:ext>
            </p:extLst>
          </p:nvPr>
        </p:nvGraphicFramePr>
        <p:xfrm>
          <a:off x="827584" y="1268760"/>
          <a:ext cx="7488832" cy="2104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143000"/>
          </a:xfr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ru-RU" dirty="0" smtClean="0">
                <a:latin typeface="Monotype Corsiva" panose="03010101010201010101" pitchFamily="66" charset="0"/>
              </a:rPr>
              <a:t>Обязанности:</a:t>
            </a:r>
            <a:endParaRPr lang="ru-RU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7428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B04B460-CB39-4981-A688-8A5C7F60D3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50"/>
                                        <p:tgtEl>
                                          <p:spTgt spid="5">
                                            <p:graphicEl>
                                              <a:dgm id="{0B04B460-CB39-4981-A688-8A5C7F60D38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A627D9E-84D1-4783-84B2-A46A56AEBE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50"/>
                                        <p:tgtEl>
                                          <p:spTgt spid="5">
                                            <p:graphicEl>
                                              <a:dgm id="{0A627D9E-84D1-4783-84B2-A46A56AEBEA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CE96A17-A9F1-4D42-9736-D0F3E5274A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250"/>
                                        <p:tgtEl>
                                          <p:spTgt spid="5">
                                            <p:graphicEl>
                                              <a:dgm id="{3CE96A17-A9F1-4D42-9736-D0F3E5274A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B72AFF8-CAB5-48B9-B100-90A2CD26D0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50"/>
                                        <p:tgtEl>
                                          <p:spTgt spid="5">
                                            <p:graphicEl>
                                              <a:dgm id="{CB72AFF8-CAB5-48B9-B100-90A2CD26D0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8E555A3-92D3-4E3B-89B8-7B89040D49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250"/>
                                        <p:tgtEl>
                                          <p:spTgt spid="5">
                                            <p:graphicEl>
                                              <a:dgm id="{38E555A3-92D3-4E3B-89B8-7B89040D498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3A556FF-42E8-4CC8-B548-BAE7FE564B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250"/>
                                        <p:tgtEl>
                                          <p:spTgt spid="5">
                                            <p:graphicEl>
                                              <a:dgm id="{D3A556FF-42E8-4CC8-B548-BAE7FE564B7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F6B79F8-659D-4CAE-8AE1-47CC655104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250"/>
                                        <p:tgtEl>
                                          <p:spTgt spid="5">
                                            <p:graphicEl>
                                              <a:dgm id="{BF6B79F8-659D-4CAE-8AE1-47CC6551043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B8956F3-63AF-4B21-811D-9FEE1A4AAF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250"/>
                                        <p:tgtEl>
                                          <p:spTgt spid="5">
                                            <p:graphicEl>
                                              <a:dgm id="{BB8956F3-63AF-4B21-811D-9FEE1A4AAF3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447C9E6-EC77-49E0-B12D-6F0C78C832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250"/>
                                        <p:tgtEl>
                                          <p:spTgt spid="5">
                                            <p:graphicEl>
                                              <a:dgm id="{C447C9E6-EC77-49E0-B12D-6F0C78C8320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E54B5B4-7BA7-4A1D-A644-B1D13D02B6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250"/>
                                        <p:tgtEl>
                                          <p:spTgt spid="5">
                                            <p:graphicEl>
                                              <a:dgm id="{8E54B5B4-7BA7-4A1D-A644-B1D13D02B69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59735B-A63D-4BC0-AB84-C4F4A88CE2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250"/>
                                        <p:tgtEl>
                                          <p:spTgt spid="5">
                                            <p:graphicEl>
                                              <a:dgm id="{8D59735B-A63D-4BC0-AB84-C4F4A88CE29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750"/>
                            </p:stCondLst>
                            <p:childTnLst>
                              <p:par>
                                <p:cTn id="4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F09C011-8F40-4EF1-B533-2EBA2961B0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250"/>
                                        <p:tgtEl>
                                          <p:spTgt spid="5">
                                            <p:graphicEl>
                                              <a:dgm id="{6F09C011-8F40-4EF1-B533-2EBA2961B0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FDC6431-3488-49BB-82AA-82133477FA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250"/>
                                        <p:tgtEl>
                                          <p:spTgt spid="5">
                                            <p:graphicEl>
                                              <a:dgm id="{1FDC6431-3488-49BB-82AA-82133477FAD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250"/>
                            </p:stCondLst>
                            <p:childTnLst>
                              <p:par>
                                <p:cTn id="5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3CBA039-6217-4422-99BA-933A27ECC9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250"/>
                                        <p:tgtEl>
                                          <p:spTgt spid="5">
                                            <p:graphicEl>
                                              <a:dgm id="{33CBA039-6217-4422-99BA-933A27ECC9C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F6FB8CD-35ED-4BFC-BDED-900F9708B1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250"/>
                                        <p:tgtEl>
                                          <p:spTgt spid="5">
                                            <p:graphicEl>
                                              <a:dgm id="{FF6FB8CD-35ED-4BFC-BDED-900F9708B17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750"/>
                            </p:stCondLst>
                            <p:childTnLst>
                              <p:par>
                                <p:cTn id="6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66EA491-8423-4B95-94DB-1A359EC4AA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250"/>
                                        <p:tgtEl>
                                          <p:spTgt spid="5">
                                            <p:graphicEl>
                                              <a:dgm id="{D66EA491-8423-4B95-94DB-1A359EC4AAC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30A750B-5611-4341-8314-3A515B31B6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250"/>
                                        <p:tgtEl>
                                          <p:spTgt spid="5">
                                            <p:graphicEl>
                                              <a:dgm id="{E30A750B-5611-4341-8314-3A515B31B6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250"/>
                            </p:stCondLst>
                            <p:childTnLst>
                              <p:par>
                                <p:cTn id="7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E48A514-2A3D-4E5B-822B-0D5E8A1F30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250"/>
                                        <p:tgtEl>
                                          <p:spTgt spid="5">
                                            <p:graphicEl>
                                              <a:dgm id="{AE48A514-2A3D-4E5B-822B-0D5E8A1F302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Graphic spid="5" grpId="0">
        <p:bldSub>
          <a:bldDgm bld="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143000"/>
          </a:xfr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r>
              <a:rPr lang="ru-RU" i="1" dirty="0">
                <a:latin typeface="Times New Roman"/>
                <a:ea typeface="Times New Roman"/>
              </a:rPr>
              <a:t>Система обучения государственных служащих </a:t>
            </a:r>
            <a:endParaRPr lang="ru-RU" dirty="0">
              <a:latin typeface="Monotype Corsiva" panose="03010101010201010101" pitchFamily="66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1918418"/>
              </p:ext>
            </p:extLst>
          </p:nvPr>
        </p:nvGraphicFramePr>
        <p:xfrm>
          <a:off x="155575" y="1600200"/>
          <a:ext cx="4632449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AutoShape 2" descr="https://upload.wikimedia.org/wikipedia/commons/thumb/4/47/100528ena_paris06.jpg/1280px-100528ena_paris0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628800"/>
            <a:ext cx="3707999" cy="2520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3452" y="3933056"/>
            <a:ext cx="3744416" cy="280831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7025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7C7A77F-EEA0-4477-8B44-75D5F55C50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C7C7A77F-EEA0-4477-8B44-75D5F55C50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157980A-2C57-460E-9206-E8AF84350D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graphicEl>
                                              <a:dgm id="{3157980A-2C57-460E-9206-E8AF84350D4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DECEB2C-5180-43A4-923A-0E8A186EA9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dgm id="{9DECEB2C-5180-43A4-923A-0E8A186EA96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60898F1-0F49-4C8B-892C-BB15D6057A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graphicEl>
                                              <a:dgm id="{460898F1-0F49-4C8B-892C-BB15D6057A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143000"/>
          </a:xfr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ru-RU" dirty="0" smtClean="0">
                <a:latin typeface="Monotype Corsiva" panose="03010101010201010101" pitchFamily="66" charset="0"/>
              </a:rPr>
              <a:t>Заключение:</a:t>
            </a:r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  <a:blipFill>
            <a:blip r:embed="rId3"/>
            <a:tile tx="0" ty="0" sx="100000" sy="100000" flip="none" algn="tl"/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 fontScale="47500" lnSpcReduction="2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i="1" dirty="0" smtClean="0">
                <a:latin typeface="Times New Roman"/>
                <a:ea typeface="Times New Roman"/>
                <a:cs typeface="Times New Roman"/>
              </a:rPr>
              <a:t>     Государственную </a:t>
            </a:r>
            <a:r>
              <a:rPr lang="ru-RU" i="1" dirty="0">
                <a:latin typeface="Times New Roman"/>
                <a:ea typeface="Times New Roman"/>
                <a:cs typeface="Times New Roman"/>
              </a:rPr>
              <a:t>службу следует определить как совокупность людей, находящихся на службе государства, местных коллективов и их административных учреждений</a:t>
            </a:r>
            <a:endParaRPr lang="ru-RU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i="1" dirty="0" smtClean="0">
                <a:latin typeface="Times New Roman"/>
                <a:ea typeface="Times New Roman"/>
                <a:cs typeface="Times New Roman"/>
              </a:rPr>
              <a:t>      Государственные </a:t>
            </a:r>
            <a:r>
              <a:rPr lang="ru-RU" i="1" dirty="0">
                <a:latin typeface="Times New Roman"/>
                <a:ea typeface="Times New Roman"/>
                <a:cs typeface="Times New Roman"/>
              </a:rPr>
              <a:t>служащие в широком смысле слова определяются как лица, работающие в государственных учреждениях различного профиля и уровня. Общая численность государственных служащих составляет около 4 млн. </a:t>
            </a:r>
            <a:r>
              <a:rPr lang="ru-RU" i="1" dirty="0" smtClean="0">
                <a:latin typeface="Times New Roman"/>
                <a:ea typeface="Times New Roman"/>
                <a:cs typeface="Times New Roman"/>
              </a:rPr>
              <a:t>человек. Около </a:t>
            </a:r>
            <a:r>
              <a:rPr lang="ru-RU" i="1" dirty="0">
                <a:latin typeface="Times New Roman"/>
                <a:ea typeface="Times New Roman"/>
                <a:cs typeface="Times New Roman"/>
              </a:rPr>
              <a:t>50% из них - женщины</a:t>
            </a:r>
            <a:endParaRPr lang="ru-RU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i="1" dirty="0" smtClean="0">
                <a:latin typeface="Times New Roman"/>
                <a:ea typeface="Times New Roman"/>
                <a:cs typeface="Times New Roman"/>
              </a:rPr>
              <a:t>     Правовое </a:t>
            </a:r>
            <a:r>
              <a:rPr lang="ru-RU" i="1" dirty="0">
                <a:latin typeface="Times New Roman"/>
                <a:ea typeface="Times New Roman"/>
                <a:cs typeface="Times New Roman"/>
              </a:rPr>
              <a:t>положение государственных служащих (кроме военнослужащих, работников судов и парламента, для которых действуют особые правила) регламентировано так называемым Общим уставом (статутом) служащих государства и местных коллективов</a:t>
            </a:r>
            <a:endParaRPr lang="ru-RU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i="1" dirty="0" smtClean="0">
                <a:latin typeface="Times New Roman"/>
                <a:ea typeface="Times New Roman"/>
                <a:cs typeface="Times New Roman"/>
              </a:rPr>
              <a:t>     Систему </a:t>
            </a:r>
            <a:r>
              <a:rPr lang="ru-RU" i="1" dirty="0">
                <a:latin typeface="Times New Roman"/>
                <a:ea typeface="Times New Roman"/>
                <a:cs typeface="Times New Roman"/>
              </a:rPr>
              <a:t>центральной государственной службы формально возглавляет </a:t>
            </a:r>
            <a:r>
              <a:rPr lang="ru-RU" i="1" dirty="0" smtClean="0">
                <a:latin typeface="Times New Roman"/>
                <a:ea typeface="Times New Roman"/>
                <a:cs typeface="Times New Roman"/>
              </a:rPr>
              <a:t>премьер-министр. Внутри </a:t>
            </a:r>
            <a:r>
              <a:rPr lang="ru-RU" i="1" dirty="0">
                <a:latin typeface="Times New Roman"/>
                <a:ea typeface="Times New Roman"/>
                <a:cs typeface="Times New Roman"/>
              </a:rPr>
              <a:t>корпуса чиновники распределяются по четырем категориям (классам): А, В, С.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Каждому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чиновнику присваивается ранг</a:t>
            </a:r>
            <a:r>
              <a:rPr lang="ru-RU" i="1" dirty="0">
                <a:latin typeface="Times New Roman"/>
                <a:ea typeface="Times New Roman"/>
                <a:cs typeface="Times New Roman"/>
              </a:rPr>
              <a:t>. </a:t>
            </a:r>
            <a:endParaRPr lang="ru-RU" dirty="0"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i="1" dirty="0" smtClean="0">
                <a:latin typeface="Times New Roman"/>
                <a:ea typeface="Times New Roman"/>
                <a:cs typeface="Times New Roman"/>
              </a:rPr>
              <a:t>     При </a:t>
            </a:r>
            <a:r>
              <a:rPr lang="ru-RU" i="1" dirty="0">
                <a:latin typeface="Times New Roman"/>
                <a:ea typeface="Times New Roman"/>
                <a:cs typeface="Times New Roman"/>
              </a:rPr>
              <a:t>приеме на государственную службу практикуется набор по конкурсу, организуемый в одном из двух возможных вариантов: </a:t>
            </a:r>
            <a:endParaRPr lang="ru-RU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latin typeface="Times New Roman"/>
                <a:ea typeface="Times New Roman"/>
                <a:cs typeface="Times New Roman"/>
              </a:rPr>
              <a:t>а) сдача экзаменов и прохождение тестов; </a:t>
            </a:r>
            <a:endParaRPr lang="ru-RU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latin typeface="Times New Roman"/>
                <a:ea typeface="Times New Roman"/>
                <a:cs typeface="Times New Roman"/>
              </a:rPr>
              <a:t>б) сопоставление послужных списков кандидатов на должность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. </a:t>
            </a:r>
            <a:endParaRPr lang="ru-RU" dirty="0"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i="1" dirty="0" smtClean="0">
                <a:latin typeface="Times New Roman"/>
                <a:ea typeface="Times New Roman"/>
                <a:cs typeface="Times New Roman"/>
              </a:rPr>
              <a:t>       Система </a:t>
            </a:r>
            <a:r>
              <a:rPr lang="ru-RU" i="1" dirty="0">
                <a:latin typeface="Times New Roman"/>
                <a:ea typeface="Times New Roman"/>
                <a:cs typeface="Times New Roman"/>
              </a:rPr>
              <a:t>обучения государственных служащих в Франции отличается стройностью и продуманностью. В нее входит ряд специальных учебных </a:t>
            </a:r>
            <a:r>
              <a:rPr lang="ru-RU" i="1" dirty="0" smtClean="0">
                <a:latin typeface="Times New Roman"/>
                <a:ea typeface="Times New Roman"/>
                <a:cs typeface="Times New Roman"/>
              </a:rPr>
              <a:t>заведений. Важнейшее </a:t>
            </a:r>
            <a:r>
              <a:rPr lang="ru-RU" i="1" dirty="0">
                <a:latin typeface="Times New Roman"/>
                <a:ea typeface="Times New Roman"/>
                <a:cs typeface="Times New Roman"/>
              </a:rPr>
              <a:t>из них - известная Национальная школа администрации (ЭНА), основанная в 1945 г</a:t>
            </a:r>
            <a:endParaRPr lang="ru-RU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8104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143000"/>
          </a:xfr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ru-RU" dirty="0" smtClean="0">
                <a:latin typeface="Monotype Corsiva" panose="03010101010201010101" pitchFamily="66" charset="0"/>
              </a:rPr>
              <a:t>Литература:</a:t>
            </a:r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</p:spPr>
        <p:txBody>
          <a:bodyPr>
            <a:normAutofit fontScale="92500" lnSpcReduction="20000"/>
          </a:bodyPr>
          <a:lstStyle/>
          <a:p>
            <a:r>
              <a:rPr lang="ru-RU" dirty="0"/>
              <a:t>З </a:t>
            </a:r>
            <a:r>
              <a:rPr lang="ru-RU" dirty="0" err="1"/>
              <a:t>Зенков</a:t>
            </a:r>
            <a:r>
              <a:rPr lang="ru-RU" dirty="0"/>
              <a:t> М.Ю. Зарубежный опыт управления: Государственная служба: Учебное пособие. — Новосибирск: НГАУ, 2004.— 130 с.</a:t>
            </a:r>
          </a:p>
          <a:p>
            <a:r>
              <a:rPr lang="ru-RU" dirty="0"/>
              <a:t>Василенко И.А. Административно-государственное управление в странах Запада: США, Великобритания, Франция, Германия. - М., 1998.</a:t>
            </a:r>
          </a:p>
          <a:p>
            <a:r>
              <a:rPr lang="ru-RU" dirty="0"/>
              <a:t> </a:t>
            </a:r>
            <a:r>
              <a:rPr lang="ru-RU" dirty="0" err="1"/>
              <a:t>Литвинцева</a:t>
            </a:r>
            <a:r>
              <a:rPr lang="ru-RU" dirty="0"/>
              <a:t> Е.А. Управление персоналом государственной службы в зарубежных странах / Учебное пособие. М.: Изд-во РАГС, 2010. – 124 с.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398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143000"/>
          </a:xfr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ru-RU" dirty="0" smtClean="0">
                <a:latin typeface="Monotype Corsiva" panose="03010101010201010101" pitchFamily="66" charset="0"/>
              </a:rPr>
              <a:t>Государственная служба</a:t>
            </a:r>
            <a:endParaRPr lang="ru-RU" dirty="0">
              <a:latin typeface="Monotype Corsiva" panose="03010101010201010101" pitchFamily="66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3189844"/>
              </p:ext>
            </p:extLst>
          </p:nvPr>
        </p:nvGraphicFramePr>
        <p:xfrm>
          <a:off x="457200" y="1600201"/>
          <a:ext cx="8229600" cy="19728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914827308"/>
              </p:ext>
            </p:extLst>
          </p:nvPr>
        </p:nvGraphicFramePr>
        <p:xfrm>
          <a:off x="323528" y="3429000"/>
          <a:ext cx="8496944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1509764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AC7FD1E-A21B-49C8-B1F8-F7EEBC3464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>
                                            <p:graphicEl>
                                              <a:dgm id="{6AC7FD1E-A21B-49C8-B1F8-F7EEBC3464D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>
                                            <p:graphicEl>
                                              <a:dgm id="{6AC7FD1E-A21B-49C8-B1F8-F7EEBC3464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graphicEl>
                                              <a:dgm id="{6AC7FD1E-A21B-49C8-B1F8-F7EEBC3464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D96FF9C-8EF8-42C9-BE78-FD7DDF1B15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>
                                            <p:graphicEl>
                                              <a:dgm id="{4D96FF9C-8EF8-42C9-BE78-FD7DDF1B152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>
                                            <p:graphicEl>
                                              <a:dgm id="{4D96FF9C-8EF8-42C9-BE78-FD7DDF1B15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graphicEl>
                                              <a:dgm id="{4D96FF9C-8EF8-42C9-BE78-FD7DDF1B15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C997929-A9D5-41EC-B5AF-005CBA0010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>
                                            <p:graphicEl>
                                              <a:dgm id="{8C997929-A9D5-41EC-B5AF-005CBA00108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>
                                            <p:graphicEl>
                                              <a:dgm id="{8C997929-A9D5-41EC-B5AF-005CBA0010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graphicEl>
                                              <a:dgm id="{8C997929-A9D5-41EC-B5AF-005CBA0010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400A183-8B82-4135-A836-FB0AEA2840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>
                                            <p:graphicEl>
                                              <a:dgm id="{0400A183-8B82-4135-A836-FB0AEA28404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graphicEl>
                                              <a:dgm id="{0400A183-8B82-4135-A836-FB0AEA2840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>
                                            <p:graphicEl>
                                              <a:dgm id="{0400A183-8B82-4135-A836-FB0AEA2840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33B1CD3-8017-404F-B585-222E19C9CE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>
                                            <p:graphicEl>
                                              <a:dgm id="{B33B1CD3-8017-404F-B585-222E19C9CE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graphicEl>
                                              <a:dgm id="{B33B1CD3-8017-404F-B585-222E19C9CE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graphicEl>
                                              <a:dgm id="{B33B1CD3-8017-404F-B585-222E19C9CE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7350D79-B889-4D28-8B50-CB3AD43EBC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>
                                            <p:graphicEl>
                                              <a:dgm id="{E7350D79-B889-4D28-8B50-CB3AD43EBC8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>
                                            <p:graphicEl>
                                              <a:dgm id="{E7350D79-B889-4D28-8B50-CB3AD43EBC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>
                                            <p:graphicEl>
                                              <a:dgm id="{E7350D79-B889-4D28-8B50-CB3AD43EBC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7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143000"/>
          </a:xfr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r>
              <a:rPr lang="ru-RU" i="1" dirty="0">
                <a:latin typeface="Times New Roman"/>
                <a:ea typeface="Times New Roman"/>
              </a:rPr>
              <a:t>Правовое положение государственных служащих</a:t>
            </a:r>
            <a:endParaRPr lang="ru-RU" dirty="0">
              <a:latin typeface="Monotype Corsiva" panose="03010101010201010101" pitchFamily="66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8935948"/>
              </p:ext>
            </p:extLst>
          </p:nvPr>
        </p:nvGraphicFramePr>
        <p:xfrm>
          <a:off x="457200" y="1600200"/>
          <a:ext cx="4978896" cy="506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6" name="Picture 2" descr="Картинки по запросу правовые документы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234267"/>
            <a:ext cx="3096344" cy="19868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госслужащие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5" y="4082078"/>
            <a:ext cx="2953241" cy="22030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9268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8FDADC5-F9F9-49A6-9B68-A280E56340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08FDADC5-F9F9-49A6-9B68-A280E563405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39F48B5-EBFF-465D-9DBC-02E36414FC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graphicEl>
                                              <a:dgm id="{A39F48B5-EBFF-465D-9DBC-02E36414FC8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896BAB1-4071-42B2-8CDB-7E91890C9A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3896BAB1-4071-42B2-8CDB-7E91890C9A4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4A3A8F1-3471-40A2-B540-8E37447768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graphicEl>
                                              <a:dgm id="{54A3A8F1-3471-40A2-B540-8E37447768D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905C0DA-0572-4F40-A7B7-3C4CC4F268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dgm id="{9905C0DA-0572-4F40-A7B7-3C4CC4F2682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64A1041-607C-4E4F-AB8E-269D98E3C4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964A1041-607C-4E4F-AB8E-269D98E3C4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1D79786-C220-4E77-A5CA-4D493F6C5E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graphicEl>
                                              <a:dgm id="{C1D79786-C220-4E77-A5CA-4D493F6C5E1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2BFB4CA-5CF8-4687-8CC3-A1E1E4AC8E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>
                                            <p:graphicEl>
                                              <a:dgm id="{82BFB4CA-5CF8-4687-8CC3-A1E1E4AC8ED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458CBC2-D0B4-4151-AE88-0D759790FB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graphicEl>
                                              <a:dgm id="{3458CBC2-D0B4-4151-AE88-0D759790FB4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143000"/>
          </a:xfr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r>
              <a:rPr lang="ru-RU" i="1" dirty="0" smtClean="0">
                <a:latin typeface="Times New Roman"/>
                <a:ea typeface="Times New Roman"/>
              </a:rPr>
              <a:t>Система </a:t>
            </a:r>
            <a:r>
              <a:rPr lang="ru-RU" i="1" dirty="0">
                <a:latin typeface="Times New Roman"/>
                <a:ea typeface="Times New Roman"/>
              </a:rPr>
              <a:t>центральной государственной службы</a:t>
            </a:r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4330824" cy="1396751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i="1" dirty="0"/>
              <a:t>Систему центральной государственной службы формально возглавляет премьер-министр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542566299"/>
              </p:ext>
            </p:extLst>
          </p:nvPr>
        </p:nvGraphicFramePr>
        <p:xfrm>
          <a:off x="539552" y="3068960"/>
          <a:ext cx="4176464" cy="3672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AutoShape 2" descr="Картинки по запросу премьер министр франци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5" descr="Картинки по запросу премьер министр франции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15" r="7887"/>
          <a:stretch/>
        </p:blipFill>
        <p:spPr bwMode="auto">
          <a:xfrm>
            <a:off x="5436096" y="1605919"/>
            <a:ext cx="3264441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372200" y="5805124"/>
            <a:ext cx="1728192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err="1"/>
              <a:t>Мануэль</a:t>
            </a:r>
            <a:r>
              <a:rPr lang="ru-RU" dirty="0"/>
              <a:t> Карлос Вальс </a:t>
            </a:r>
            <a:r>
              <a:rPr lang="ru-RU" dirty="0" err="1"/>
              <a:t>Гальфетти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0465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8A91B20-43DF-4963-9D0E-FA11261855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graphicEl>
                                              <a:dgm id="{B8A91B20-43DF-4963-9D0E-FA112618559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graphicEl>
                                              <a:dgm id="{B8A91B20-43DF-4963-9D0E-FA11261855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graphicEl>
                                              <a:dgm id="{B8A91B20-43DF-4963-9D0E-FA11261855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8BEA39-2362-4724-A543-0396220FA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graphicEl>
                                              <a:dgm id="{DC8BEA39-2362-4724-A543-0396220FA1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graphicEl>
                                              <a:dgm id="{DC8BEA39-2362-4724-A543-0396220FA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graphicEl>
                                              <a:dgm id="{DC8BEA39-2362-4724-A543-0396220FA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C3B61EF-1AD5-4457-8AC7-9D057BED9F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graphicEl>
                                              <a:dgm id="{1C3B61EF-1AD5-4457-8AC7-9D057BED9FD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graphicEl>
                                              <a:dgm id="{1C3B61EF-1AD5-4457-8AC7-9D057BED9F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graphicEl>
                                              <a:dgm id="{1C3B61EF-1AD5-4457-8AC7-9D057BED9F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16E03D5-90DF-4E74-B25E-6BCE52DF10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>
                                            <p:graphicEl>
                                              <a:dgm id="{116E03D5-90DF-4E74-B25E-6BCE52DF100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graphicEl>
                                              <a:dgm id="{116E03D5-90DF-4E74-B25E-6BCE52DF10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graphicEl>
                                              <a:dgm id="{116E03D5-90DF-4E74-B25E-6BCE52DF10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9341B2A-CF7C-49AE-9BE7-2154E7BD2A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">
                                            <p:graphicEl>
                                              <a:dgm id="{C9341B2A-CF7C-49AE-9BE7-2154E7BD2A8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graphicEl>
                                              <a:dgm id="{C9341B2A-CF7C-49AE-9BE7-2154E7BD2A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graphicEl>
                                              <a:dgm id="{C9341B2A-CF7C-49AE-9BE7-2154E7BD2A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Graphic spid="4" grpId="0">
        <p:bldSub>
          <a:bldDgm bld="one"/>
        </p:bldSub>
      </p:bldGraphic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143000"/>
          </a:xfr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r>
              <a:rPr lang="ru-RU" sz="4000" i="1" dirty="0">
                <a:solidFill>
                  <a:prstClr val="black"/>
                </a:solidFill>
                <a:latin typeface="Times New Roman"/>
                <a:ea typeface="Times New Roman"/>
              </a:rPr>
              <a:t>Система центральной государственной службы</a:t>
            </a:r>
            <a:endParaRPr lang="ru-RU" dirty="0">
              <a:latin typeface="Monotype Corsiva" panose="03010101010201010101" pitchFamily="66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7506044"/>
              </p:ext>
            </p:extLst>
          </p:nvPr>
        </p:nvGraphicFramePr>
        <p:xfrm>
          <a:off x="457200" y="1600200"/>
          <a:ext cx="8229600" cy="506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139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D4A75E7-A368-4C73-8491-E7A36E702E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4D4A75E7-A368-4C73-8491-E7A36E702E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4D4A75E7-A368-4C73-8491-E7A36E702E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0D4D9C5-11B8-4AEA-A705-7F55F7FACA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graphicEl>
                                              <a:dgm id="{60D4D9C5-11B8-4AEA-A705-7F55F7FACA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60D4D9C5-11B8-4AEA-A705-7F55F7FACA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13A88FA-21B6-491C-963D-C125B83E3E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013A88FA-21B6-491C-963D-C125B83E3E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013A88FA-21B6-491C-963D-C125B83E3E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4A684A0-4F90-422C-B716-CF4D4E2555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graphicEl>
                                              <a:dgm id="{B4A684A0-4F90-422C-B716-CF4D4E2555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B4A684A0-4F90-422C-B716-CF4D4E2555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70CAA00-EF5B-4845-8AE9-E01F763E29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870CAA00-EF5B-4845-8AE9-E01F763E29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870CAA00-EF5B-4845-8AE9-E01F763E29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F87B4C-929C-492C-B156-F1F722FCD5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A4F87B4C-929C-492C-B156-F1F722FCD5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graphicEl>
                                              <a:dgm id="{A4F87B4C-929C-492C-B156-F1F722FCD5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9F30250-7D1B-49CF-84C1-2AEA8587CC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09F30250-7D1B-49CF-84C1-2AEA8587CC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09F30250-7D1B-49CF-84C1-2AEA8587CC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143000"/>
          </a:xfr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r>
              <a:rPr lang="ru-RU" i="1" dirty="0" smtClean="0">
                <a:latin typeface="Times New Roman"/>
                <a:ea typeface="Times New Roman"/>
              </a:rPr>
              <a:t>Организация </a:t>
            </a:r>
            <a:r>
              <a:rPr lang="ru-RU" i="1" dirty="0">
                <a:latin typeface="Times New Roman"/>
                <a:ea typeface="Times New Roman"/>
              </a:rPr>
              <a:t>государственной службы </a:t>
            </a:r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68759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i="1" dirty="0"/>
              <a:t>В организации государственной службы Франции сочетаются система найма («открытая государственная служба») и система карьеры («закрытая государственная служба</a:t>
            </a:r>
            <a:r>
              <a:rPr lang="ru-RU" i="1" dirty="0" smtClean="0"/>
              <a:t>»)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011708179"/>
              </p:ext>
            </p:extLst>
          </p:nvPr>
        </p:nvGraphicFramePr>
        <p:xfrm>
          <a:off x="467544" y="3140968"/>
          <a:ext cx="8208912" cy="2448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65972" y="5589240"/>
            <a:ext cx="8712968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i="1" dirty="0"/>
              <a:t>Чиновником является лицо, назначенное на постоянную должность, включенное в определенный корпус (штат) государственных служащих и получившее определенный ранг (разряд) в иерархии административных органов, служб, учреждений государства или местных коллективов.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5034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4BE37CA-A3F8-453B-8D37-C513866908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44BE37CA-A3F8-453B-8D37-C513866908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44BE37CA-A3F8-453B-8D37-C513866908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graphicEl>
                                              <a:dgm id="{44BE37CA-A3F8-453B-8D37-C513866908B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315BCFD-2126-461E-BD86-8A08A3FD1A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E315BCFD-2126-461E-BD86-8A08A3FD1A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E315BCFD-2126-461E-BD86-8A08A3FD1A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E315BCFD-2126-461E-BD86-8A08A3FD1A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8ACD2E7-ACD5-481A-86F0-AB23329386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98ACD2E7-ACD5-481A-86F0-AB23329386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98ACD2E7-ACD5-481A-86F0-AB23329386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graphicEl>
                                              <a:dgm id="{98ACD2E7-ACD5-481A-86F0-AB23329386D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C522251-E661-4B83-B308-9FA036841F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EC522251-E661-4B83-B308-9FA036841F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EC522251-E661-4B83-B308-9FA036841F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graphicEl>
                                              <a:dgm id="{EC522251-E661-4B83-B308-9FA036841FF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Graphic spid="4" grpId="0">
        <p:bldSub>
          <a:bldDgm bld="lvlAtOnce"/>
        </p:bldSub>
      </p:bldGraphic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143000"/>
          </a:xfr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ru-RU" dirty="0" smtClean="0">
                <a:latin typeface="Monotype Corsiva" panose="03010101010201010101" pitchFamily="66" charset="0"/>
              </a:rPr>
              <a:t>Категории чиновников:</a:t>
            </a:r>
            <a:endParaRPr lang="ru-RU" dirty="0">
              <a:latin typeface="Monotype Corsiva" panose="03010101010201010101" pitchFamily="66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0742759"/>
              </p:ext>
            </p:extLst>
          </p:nvPr>
        </p:nvGraphicFramePr>
        <p:xfrm>
          <a:off x="457200" y="1600200"/>
          <a:ext cx="8229600" cy="4925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81819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13CAD8D-C7E5-46A5-9D17-700A617951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>
                                            <p:graphicEl>
                                              <a:dgm id="{113CAD8D-C7E5-46A5-9D17-700A6179519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>
                                            <p:graphicEl>
                                              <a:dgm id="{113CAD8D-C7E5-46A5-9D17-700A617951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">
                                            <p:graphicEl>
                                              <a:dgm id="{113CAD8D-C7E5-46A5-9D17-700A617951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A177D51-E32F-4EA0-856C-14908FC899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4">
                                            <p:graphicEl>
                                              <a:dgm id="{2A177D51-E32F-4EA0-856C-14908FC8997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">
                                            <p:graphicEl>
                                              <a:dgm id="{2A177D51-E32F-4EA0-856C-14908FC899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">
                                            <p:graphicEl>
                                              <a:dgm id="{2A177D51-E32F-4EA0-856C-14908FC899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8745B9A-0B01-44C4-B832-FE4A294CE1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4">
                                            <p:graphicEl>
                                              <a:dgm id="{D8745B9A-0B01-44C4-B832-FE4A294CE1B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4">
                                            <p:graphicEl>
                                              <a:dgm id="{D8745B9A-0B01-44C4-B832-FE4A294CE1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4">
                                            <p:graphicEl>
                                              <a:dgm id="{D8745B9A-0B01-44C4-B832-FE4A294CE1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DE61198-8A75-4913-ACF0-BDFF8AFB58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4">
                                            <p:graphicEl>
                                              <a:dgm id="{FDE61198-8A75-4913-ACF0-BDFF8AFB583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4">
                                            <p:graphicEl>
                                              <a:dgm id="{FDE61198-8A75-4913-ACF0-BDFF8AFB58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4">
                                            <p:graphicEl>
                                              <a:dgm id="{FDE61198-8A75-4913-ACF0-BDFF8AFB58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DCDE652-5155-4A39-B522-A57DF94982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4">
                                            <p:graphicEl>
                                              <a:dgm id="{DDCDE652-5155-4A39-B522-A57DF949828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4">
                                            <p:graphicEl>
                                              <a:dgm id="{DDCDE652-5155-4A39-B522-A57DF94982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4">
                                            <p:graphicEl>
                                              <a:dgm id="{DDCDE652-5155-4A39-B522-A57DF94982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50"/>
                            </p:stCondLst>
                            <p:childTnLst>
                              <p:par>
                                <p:cTn id="3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67DA0B0-6560-49E2-9F39-DE6034B535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">
                                            <p:graphicEl>
                                              <a:dgm id="{B67DA0B0-6560-49E2-9F39-DE6034B5352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4">
                                            <p:graphicEl>
                                              <a:dgm id="{B67DA0B0-6560-49E2-9F39-DE6034B535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4">
                                            <p:graphicEl>
                                              <a:dgm id="{B67DA0B0-6560-49E2-9F39-DE6034B535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143000"/>
          </a:xfr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ru-RU" dirty="0" smtClean="0">
                <a:latin typeface="Monotype Corsiva" panose="03010101010201010101" pitchFamily="66" charset="0"/>
              </a:rPr>
              <a:t>Ранг</a:t>
            </a:r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828799"/>
          </a:xfrm>
          <a:prstGeom prst="horizontalScrol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ru-RU" sz="3600" dirty="0">
                <a:latin typeface="Monotype Corsiva" panose="03010101010201010101" pitchFamily="66" charset="0"/>
              </a:rPr>
              <a:t>Ранг - это звание, дающее обладателю право занимать определенные должности</a:t>
            </a:r>
            <a:r>
              <a:rPr lang="ru-RU" dirty="0"/>
              <a:t>.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703164609"/>
              </p:ext>
            </p:extLst>
          </p:nvPr>
        </p:nvGraphicFramePr>
        <p:xfrm>
          <a:off x="971600" y="3501008"/>
          <a:ext cx="7200800" cy="3024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91520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462FA4B-4989-47AE-8354-F6A390D2D2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graphicEl>
                                              <a:dgm id="{0462FA4B-4989-47AE-8354-F6A390D2D28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graphicEl>
                                              <a:dgm id="{0462FA4B-4989-47AE-8354-F6A390D2D2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graphicEl>
                                              <a:dgm id="{0462FA4B-4989-47AE-8354-F6A390D2D2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7818D25-B2D3-42A7-9AE7-AA8D92D9E8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graphicEl>
                                              <a:dgm id="{A7818D25-B2D3-42A7-9AE7-AA8D92D9E8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graphicEl>
                                              <a:dgm id="{A7818D25-B2D3-42A7-9AE7-AA8D92D9E8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graphicEl>
                                              <a:dgm id="{A7818D25-B2D3-42A7-9AE7-AA8D92D9E8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5190752-DD27-4FA6-9B2B-8FF263AD61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graphicEl>
                                              <a:dgm id="{95190752-DD27-4FA6-9B2B-8FF263AD61A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graphicEl>
                                              <a:dgm id="{95190752-DD27-4FA6-9B2B-8FF263AD61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graphicEl>
                                              <a:dgm id="{95190752-DD27-4FA6-9B2B-8FF263AD61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Graphic spid="5" grpId="0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143000"/>
          </a:xfr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ru-RU" dirty="0" smtClean="0">
                <a:latin typeface="Monotype Corsiva" panose="03010101010201010101" pitchFamily="66" charset="0"/>
              </a:rPr>
              <a:t>Прием на государственную службу</a:t>
            </a:r>
            <a:endParaRPr lang="ru-RU" dirty="0">
              <a:latin typeface="Monotype Corsiva" panose="03010101010201010101" pitchFamily="66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9550012"/>
              </p:ext>
            </p:extLst>
          </p:nvPr>
        </p:nvGraphicFramePr>
        <p:xfrm>
          <a:off x="457200" y="1600200"/>
          <a:ext cx="8229600" cy="4853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58438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F5A31E4-6858-4D9C-8E12-D950E6F85D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dgm id="{CF5A31E4-6858-4D9C-8E12-D950E6F85D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CF43610-8AF7-4AA5-A816-0A5A00228F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1" dur="1000"/>
                                        <p:tgtEl>
                                          <p:spTgt spid="4">
                                            <p:graphicEl>
                                              <a:dgm id="{6CF43610-8AF7-4AA5-A816-0A5A00228F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750F46E-9F4F-4B5C-9805-DE81220D11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5" dur="1000"/>
                                        <p:tgtEl>
                                          <p:spTgt spid="4">
                                            <p:graphicEl>
                                              <a:dgm id="{A750F46E-9F4F-4B5C-9805-DE81220D11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A990DF2-ADB2-4AAA-AC73-1AFF704E37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9" dur="1000"/>
                                        <p:tgtEl>
                                          <p:spTgt spid="4">
                                            <p:graphicEl>
                                              <a:dgm id="{5A990DF2-ADB2-4AAA-AC73-1AFF704E373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7A0CD49-411A-4C2A-88D3-44F9EF715F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3" dur="1000"/>
                                        <p:tgtEl>
                                          <p:spTgt spid="4">
                                            <p:graphicEl>
                                              <a:dgm id="{97A0CD49-411A-4C2A-88D3-44F9EF715FD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99753EB-4B97-4B2E-B63D-68446DD262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7" dur="1000"/>
                                        <p:tgtEl>
                                          <p:spTgt spid="4">
                                            <p:graphicEl>
                                              <a:dgm id="{999753EB-4B97-4B2E-B63D-68446DD2621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870EB92-F84E-441B-94FA-A8E0C1FB4E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1" dur="1000"/>
                                        <p:tgtEl>
                                          <p:spTgt spid="4">
                                            <p:graphicEl>
                                              <a:dgm id="{1870EB92-F84E-441B-94FA-A8E0C1FB4EC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A27C1E-3CB7-4559-9345-1BA9C460D0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5" dur="1000"/>
                                        <p:tgtEl>
                                          <p:spTgt spid="4">
                                            <p:graphicEl>
                                              <a:dgm id="{A2A27C1E-3CB7-4559-9345-1BA9C460D0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982</Words>
  <Application>Microsoft Office PowerPoint</Application>
  <PresentationFormat>Экран (4:3)</PresentationFormat>
  <Paragraphs>84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Особенности института Государственной службы Франции </vt:lpstr>
      <vt:lpstr>Государственная служба</vt:lpstr>
      <vt:lpstr>Правовое положение государственных служащих</vt:lpstr>
      <vt:lpstr>Система центральной государственной службы</vt:lpstr>
      <vt:lpstr>Система центральной государственной службы</vt:lpstr>
      <vt:lpstr>Организация государственной службы </vt:lpstr>
      <vt:lpstr>Категории чиновников:</vt:lpstr>
      <vt:lpstr>Ранг</vt:lpstr>
      <vt:lpstr>Прием на государственную службу</vt:lpstr>
      <vt:lpstr>Жалование чиновников:</vt:lpstr>
      <vt:lpstr>Обязанности:</vt:lpstr>
      <vt:lpstr>Система обучения государственных служащих </vt:lpstr>
      <vt:lpstr>Заключение:</vt:lpstr>
      <vt:lpstr>Литература: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Особенности института Государственной службы Франции </dc:title>
  <dc:creator>user</dc:creator>
  <cp:lastModifiedBy>user</cp:lastModifiedBy>
  <cp:revision>7</cp:revision>
  <dcterms:created xsi:type="dcterms:W3CDTF">2016-10-23T15:08:30Z</dcterms:created>
  <dcterms:modified xsi:type="dcterms:W3CDTF">2016-10-23T16:18:43Z</dcterms:modified>
</cp:coreProperties>
</file>