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2" r:id="rId2"/>
    <p:sldId id="256" r:id="rId3"/>
    <p:sldId id="264" r:id="rId4"/>
    <p:sldId id="266" r:id="rId5"/>
    <p:sldId id="265" r:id="rId6"/>
    <p:sldId id="267" r:id="rId7"/>
    <p:sldId id="263" r:id="rId8"/>
    <p:sldId id="259" r:id="rId9"/>
    <p:sldId id="261" r:id="rId10"/>
    <p:sldId id="260" r:id="rId11"/>
    <p:sldId id="269" r:id="rId12"/>
    <p:sldId id="270" r:id="rId13"/>
    <p:sldId id="274" r:id="rId14"/>
    <p:sldId id="271" r:id="rId15"/>
    <p:sldId id="272" r:id="rId16"/>
    <p:sldId id="268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image" Target="../media/image26.gif"/><Relationship Id="rId7" Type="http://schemas.openxmlformats.org/officeDocument/2006/relationships/image" Target="../media/image30.gif"/><Relationship Id="rId2" Type="http://schemas.openxmlformats.org/officeDocument/2006/relationships/image" Target="../media/image25.gif"/><Relationship Id="rId1" Type="http://schemas.openxmlformats.org/officeDocument/2006/relationships/image" Target="../media/image24.png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image" Target="../media/image14.gif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image" Target="../media/image18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AA2F21-4FF0-481C-9D97-A8F469AD56E1}" type="doc">
      <dgm:prSet loTypeId="urn:microsoft.com/office/officeart/2005/8/layout/hList7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1F9C68A-7F4B-48C0-8143-FC81437CEC31}">
      <dgm:prSet custT="1"/>
      <dgm:spPr/>
      <dgm:t>
        <a:bodyPr/>
        <a:lstStyle/>
        <a:p>
          <a:pPr rtl="0"/>
          <a:r>
            <a:rPr lang="ru-RU" sz="1600" b="1" dirty="0" smtClean="0">
              <a:latin typeface="Century Gothic" pitchFamily="34" charset="0"/>
              <a:cs typeface="Aharoni" pitchFamily="2" charset="-79"/>
            </a:rPr>
            <a:t>Формализация как важнейший этап </a:t>
          </a:r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cs typeface="Aharoni" pitchFamily="2" charset="-79"/>
            </a:rPr>
            <a:t>моделирования</a:t>
          </a:r>
          <a:r>
            <a:rPr lang="ru-RU" sz="1600" b="1" dirty="0" smtClean="0">
              <a:latin typeface="Century Gothic" pitchFamily="34" charset="0"/>
              <a:cs typeface="Aharoni" pitchFamily="2" charset="-79"/>
            </a:rPr>
            <a:t>. </a:t>
          </a:r>
          <a:endParaRPr lang="ru-RU" sz="1600" b="1" dirty="0">
            <a:latin typeface="Century Gothic" pitchFamily="34" charset="0"/>
            <a:cs typeface="Aharoni" pitchFamily="2" charset="-79"/>
          </a:endParaRPr>
        </a:p>
      </dgm:t>
    </dgm:pt>
    <dgm:pt modelId="{E2B861C6-6A78-4C89-8B4B-8BCB533A209B}" type="parTrans" cxnId="{2446BAD3-5ACE-4430-9469-FF569AD8C849}">
      <dgm:prSet/>
      <dgm:spPr/>
      <dgm:t>
        <a:bodyPr/>
        <a:lstStyle/>
        <a:p>
          <a:endParaRPr lang="ru-RU"/>
        </a:p>
      </dgm:t>
    </dgm:pt>
    <dgm:pt modelId="{4768903A-6425-44FE-8E47-3D58E01C9F12}" type="sibTrans" cxnId="{2446BAD3-5ACE-4430-9469-FF569AD8C849}">
      <dgm:prSet/>
      <dgm:spPr/>
      <dgm:t>
        <a:bodyPr/>
        <a:lstStyle/>
        <a:p>
          <a:endParaRPr lang="ru-RU"/>
        </a:p>
      </dgm:t>
    </dgm:pt>
    <dgm:pt modelId="{4714378E-8316-4450-B9C4-B9CFD0183D9B}">
      <dgm:prSet custT="1"/>
      <dgm:spPr/>
      <dgm:t>
        <a:bodyPr/>
        <a:lstStyle/>
        <a:p>
          <a:pPr rtl="0"/>
          <a:r>
            <a:rPr lang="ru-RU" sz="1800" b="1" dirty="0" smtClean="0">
              <a:latin typeface="Century Gothic" pitchFamily="34" charset="0"/>
            </a:rPr>
            <a:t>Методы описания моделей.</a:t>
          </a:r>
          <a:endParaRPr lang="ru-RU" sz="1800" b="1" dirty="0">
            <a:latin typeface="Century Gothic" pitchFamily="34" charset="0"/>
          </a:endParaRPr>
        </a:p>
      </dgm:t>
    </dgm:pt>
    <dgm:pt modelId="{7E8D93B7-9C31-4BD5-AE2C-853B9E2BD472}" type="parTrans" cxnId="{C2C2CA1C-06E7-446A-BDCC-A90F7D7CF09B}">
      <dgm:prSet/>
      <dgm:spPr/>
      <dgm:t>
        <a:bodyPr/>
        <a:lstStyle/>
        <a:p>
          <a:endParaRPr lang="ru-RU"/>
        </a:p>
      </dgm:t>
    </dgm:pt>
    <dgm:pt modelId="{50A9758A-276E-4859-8F86-E1C380E396A2}" type="sibTrans" cxnId="{C2C2CA1C-06E7-446A-BDCC-A90F7D7CF09B}">
      <dgm:prSet/>
      <dgm:spPr/>
      <dgm:t>
        <a:bodyPr/>
        <a:lstStyle/>
        <a:p>
          <a:endParaRPr lang="ru-RU"/>
        </a:p>
      </dgm:t>
    </dgm:pt>
    <dgm:pt modelId="{771EBA61-4ED8-4B64-ACC9-CFF7EB748499}">
      <dgm:prSet custT="1"/>
      <dgm:spPr/>
      <dgm:t>
        <a:bodyPr/>
        <a:lstStyle/>
        <a:p>
          <a:pPr rtl="0"/>
          <a:r>
            <a:rPr lang="ru-RU" sz="1800" b="1" dirty="0" smtClean="0">
              <a:latin typeface="Century Gothic" pitchFamily="34" charset="0"/>
            </a:rPr>
            <a:t>Свойства моделей.</a:t>
          </a:r>
          <a:endParaRPr lang="ru-RU" sz="1800" b="1" dirty="0">
            <a:latin typeface="Century Gothic" pitchFamily="34" charset="0"/>
          </a:endParaRPr>
        </a:p>
      </dgm:t>
    </dgm:pt>
    <dgm:pt modelId="{1F9F2934-8048-46D5-85F4-4D1FD2506FFE}" type="parTrans" cxnId="{57F2D199-A6A0-4B63-9399-17FF95688C9A}">
      <dgm:prSet/>
      <dgm:spPr/>
      <dgm:t>
        <a:bodyPr/>
        <a:lstStyle/>
        <a:p>
          <a:endParaRPr lang="ru-RU"/>
        </a:p>
      </dgm:t>
    </dgm:pt>
    <dgm:pt modelId="{51AB5E18-1D05-425A-96A8-F6705F116026}" type="sibTrans" cxnId="{57F2D199-A6A0-4B63-9399-17FF95688C9A}">
      <dgm:prSet/>
      <dgm:spPr/>
      <dgm:t>
        <a:bodyPr/>
        <a:lstStyle/>
        <a:p>
          <a:endParaRPr lang="ru-RU"/>
        </a:p>
      </dgm:t>
    </dgm:pt>
    <dgm:pt modelId="{D090AE73-CB1F-4B03-A545-7B403C1EC1AD}">
      <dgm:prSet custT="1"/>
      <dgm:spPr/>
      <dgm:t>
        <a:bodyPr/>
        <a:lstStyle/>
        <a:p>
          <a:pPr rtl="0"/>
          <a:r>
            <a:rPr lang="ru-RU" sz="1600" b="1" dirty="0" smtClean="0">
              <a:latin typeface="Century Gothic" pitchFamily="34" charset="0"/>
            </a:rPr>
            <a:t>Адекватность модели целям </a:t>
          </a:r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моделирования</a:t>
          </a:r>
          <a:r>
            <a:rPr lang="ru-RU" sz="1600" b="1" dirty="0" smtClean="0">
              <a:latin typeface="Century Gothic" pitchFamily="34" charset="0"/>
            </a:rPr>
            <a:t>.</a:t>
          </a:r>
          <a:endParaRPr lang="ru-RU" sz="1600" b="1" dirty="0">
            <a:latin typeface="Century Gothic" pitchFamily="34" charset="0"/>
          </a:endParaRPr>
        </a:p>
      </dgm:t>
    </dgm:pt>
    <dgm:pt modelId="{1B038EF7-1CE7-483E-A6C7-33C3E750028B}" type="parTrans" cxnId="{97B3E763-9B98-4545-8F6D-0B807621A31E}">
      <dgm:prSet/>
      <dgm:spPr/>
      <dgm:t>
        <a:bodyPr/>
        <a:lstStyle/>
        <a:p>
          <a:endParaRPr lang="ru-RU"/>
        </a:p>
      </dgm:t>
    </dgm:pt>
    <dgm:pt modelId="{701CDB3A-164B-4C6D-953F-71D0C81008BE}" type="sibTrans" cxnId="{97B3E763-9B98-4545-8F6D-0B807621A31E}">
      <dgm:prSet/>
      <dgm:spPr/>
      <dgm:t>
        <a:bodyPr/>
        <a:lstStyle/>
        <a:p>
          <a:endParaRPr lang="ru-RU"/>
        </a:p>
      </dgm:t>
    </dgm:pt>
    <dgm:pt modelId="{0B9EA3EE-AEB5-4424-BF51-80F87E1FF0D6}">
      <dgm:prSet/>
      <dgm:spPr/>
      <dgm:t>
        <a:bodyPr/>
        <a:lstStyle/>
        <a:p>
          <a:pPr rtl="0"/>
          <a:r>
            <a:rPr lang="ru-RU" b="1" dirty="0" smtClean="0">
              <a:latin typeface="Century Gothic" pitchFamily="34" charset="0"/>
            </a:rPr>
            <a:t>Исследование на компьютере информационных моделей из различных предметных областей.</a:t>
          </a:r>
          <a:endParaRPr lang="ru-RU" b="1" dirty="0">
            <a:latin typeface="Century Gothic" pitchFamily="34" charset="0"/>
          </a:endParaRPr>
        </a:p>
      </dgm:t>
    </dgm:pt>
    <dgm:pt modelId="{FCE7AC90-19FB-40BE-A605-B60E5ACBF376}" type="parTrans" cxnId="{F256535E-DE51-4E27-B43A-13B5C1BAFCEC}">
      <dgm:prSet/>
      <dgm:spPr/>
      <dgm:t>
        <a:bodyPr/>
        <a:lstStyle/>
        <a:p>
          <a:endParaRPr lang="ru-RU"/>
        </a:p>
      </dgm:t>
    </dgm:pt>
    <dgm:pt modelId="{65474B6F-467F-42F1-81D6-7CB2F32D5577}" type="sibTrans" cxnId="{F256535E-DE51-4E27-B43A-13B5C1BAFCEC}">
      <dgm:prSet/>
      <dgm:spPr/>
      <dgm:t>
        <a:bodyPr/>
        <a:lstStyle/>
        <a:p>
          <a:endParaRPr lang="ru-RU"/>
        </a:p>
      </dgm:t>
    </dgm:pt>
    <dgm:pt modelId="{CDAAF00A-9374-473C-8667-E54663ACB76C}" type="pres">
      <dgm:prSet presAssocID="{45AA2F21-4FF0-481C-9D97-A8F469AD56E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8C57D0-D9D9-43A4-8DEB-42C25F250207}" type="pres">
      <dgm:prSet presAssocID="{45AA2F21-4FF0-481C-9D97-A8F469AD56E1}" presName="fgShape" presStyleLbl="fgShp" presStyleIdx="0" presStyleCnt="1"/>
      <dgm:spPr/>
    </dgm:pt>
    <dgm:pt modelId="{461082FA-D262-48F8-8D28-A0C78E8A6CB5}" type="pres">
      <dgm:prSet presAssocID="{45AA2F21-4FF0-481C-9D97-A8F469AD56E1}" presName="linComp" presStyleCnt="0"/>
      <dgm:spPr/>
    </dgm:pt>
    <dgm:pt modelId="{4EAB1347-A456-4E42-98E0-5D0A61BEFFC6}" type="pres">
      <dgm:prSet presAssocID="{61F9C68A-7F4B-48C0-8143-FC81437CEC31}" presName="compNode" presStyleCnt="0"/>
      <dgm:spPr/>
    </dgm:pt>
    <dgm:pt modelId="{96EA66DC-3C57-44B2-AFEF-480C8B18F9DD}" type="pres">
      <dgm:prSet presAssocID="{61F9C68A-7F4B-48C0-8143-FC81437CEC31}" presName="bkgdShape" presStyleLbl="node1" presStyleIdx="0" presStyleCnt="5" custLinFactNeighborX="4163"/>
      <dgm:spPr/>
      <dgm:t>
        <a:bodyPr/>
        <a:lstStyle/>
        <a:p>
          <a:endParaRPr lang="ru-RU"/>
        </a:p>
      </dgm:t>
    </dgm:pt>
    <dgm:pt modelId="{3AA183F2-B803-4CD2-949B-046085C6EE38}" type="pres">
      <dgm:prSet presAssocID="{61F9C68A-7F4B-48C0-8143-FC81437CEC31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8E147E-017A-4C86-AD45-1A4778200537}" type="pres">
      <dgm:prSet presAssocID="{61F9C68A-7F4B-48C0-8143-FC81437CEC31}" presName="invisiNode" presStyleLbl="node1" presStyleIdx="0" presStyleCnt="5"/>
      <dgm:spPr/>
    </dgm:pt>
    <dgm:pt modelId="{95A65BCB-330F-460D-899F-D40FCD6014A0}" type="pres">
      <dgm:prSet presAssocID="{61F9C68A-7F4B-48C0-8143-FC81437CEC31}" presName="imagNode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5B67A81-402E-4EC3-9490-D9CC12BBD504}" type="pres">
      <dgm:prSet presAssocID="{4768903A-6425-44FE-8E47-3D58E01C9F1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5D01198-9B84-4D84-B721-CD8AC40C2F94}" type="pres">
      <dgm:prSet presAssocID="{4714378E-8316-4450-B9C4-B9CFD0183D9B}" presName="compNode" presStyleCnt="0"/>
      <dgm:spPr/>
    </dgm:pt>
    <dgm:pt modelId="{BB753E49-7E3B-4D88-9D5A-6295527E0205}" type="pres">
      <dgm:prSet presAssocID="{4714378E-8316-4450-B9C4-B9CFD0183D9B}" presName="bkgdShape" presStyleLbl="node1" presStyleIdx="1" presStyleCnt="5" custLinFactNeighborX="3667"/>
      <dgm:spPr/>
      <dgm:t>
        <a:bodyPr/>
        <a:lstStyle/>
        <a:p>
          <a:endParaRPr lang="ru-RU"/>
        </a:p>
      </dgm:t>
    </dgm:pt>
    <dgm:pt modelId="{08762F05-D362-4D5D-9D24-4040D1A51147}" type="pres">
      <dgm:prSet presAssocID="{4714378E-8316-4450-B9C4-B9CFD0183D9B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ADF3B5-DA5C-4F3B-A5FA-842EAB4DC54D}" type="pres">
      <dgm:prSet presAssocID="{4714378E-8316-4450-B9C4-B9CFD0183D9B}" presName="invisiNode" presStyleLbl="node1" presStyleIdx="1" presStyleCnt="5"/>
      <dgm:spPr/>
    </dgm:pt>
    <dgm:pt modelId="{422DDE28-9DDD-4E3D-B0FC-9A85B1C55D87}" type="pres">
      <dgm:prSet presAssocID="{4714378E-8316-4450-B9C4-B9CFD0183D9B}" presName="imagNode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DC01E1F-DE53-459C-9889-97FC2B27B031}" type="pres">
      <dgm:prSet presAssocID="{50A9758A-276E-4859-8F86-E1C380E396A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0E69E06-B5E4-4B26-A758-08E5809DB2C7}" type="pres">
      <dgm:prSet presAssocID="{771EBA61-4ED8-4B64-ACC9-CFF7EB748499}" presName="compNode" presStyleCnt="0"/>
      <dgm:spPr/>
    </dgm:pt>
    <dgm:pt modelId="{0EEC77A4-24F4-4506-95B5-B2CAC5859D13}" type="pres">
      <dgm:prSet presAssocID="{771EBA61-4ED8-4B64-ACC9-CFF7EB748499}" presName="bkgdShape" presStyleLbl="node1" presStyleIdx="2" presStyleCnt="5"/>
      <dgm:spPr/>
      <dgm:t>
        <a:bodyPr/>
        <a:lstStyle/>
        <a:p>
          <a:endParaRPr lang="ru-RU"/>
        </a:p>
      </dgm:t>
    </dgm:pt>
    <dgm:pt modelId="{B37DE770-CB27-48B8-9CC4-20B0B7C2A7AB}" type="pres">
      <dgm:prSet presAssocID="{771EBA61-4ED8-4B64-ACC9-CFF7EB748499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E8456F-D00A-48AD-A343-AF7756C723FE}" type="pres">
      <dgm:prSet presAssocID="{771EBA61-4ED8-4B64-ACC9-CFF7EB748499}" presName="invisiNode" presStyleLbl="node1" presStyleIdx="2" presStyleCnt="5"/>
      <dgm:spPr/>
    </dgm:pt>
    <dgm:pt modelId="{10212F81-C564-49B0-B0DA-71232659B6F7}" type="pres">
      <dgm:prSet presAssocID="{771EBA61-4ED8-4B64-ACC9-CFF7EB748499}" presName="imagNode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E293A62-B99F-4A32-A366-A5377DFF4B56}" type="pres">
      <dgm:prSet presAssocID="{51AB5E18-1D05-425A-96A8-F6705F11602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147D70E-3D41-48C2-947E-D39AB5AAE061}" type="pres">
      <dgm:prSet presAssocID="{D090AE73-CB1F-4B03-A545-7B403C1EC1AD}" presName="compNode" presStyleCnt="0"/>
      <dgm:spPr/>
    </dgm:pt>
    <dgm:pt modelId="{4DA38C58-A6BE-4E8F-9D4B-7415EEB3F133}" type="pres">
      <dgm:prSet presAssocID="{D090AE73-CB1F-4B03-A545-7B403C1EC1AD}" presName="bkgdShape" presStyleLbl="node1" presStyleIdx="3" presStyleCnt="5"/>
      <dgm:spPr/>
      <dgm:t>
        <a:bodyPr/>
        <a:lstStyle/>
        <a:p>
          <a:endParaRPr lang="ru-RU"/>
        </a:p>
      </dgm:t>
    </dgm:pt>
    <dgm:pt modelId="{C3627C0C-CAF0-44AB-9427-A7E58D5ABED4}" type="pres">
      <dgm:prSet presAssocID="{D090AE73-CB1F-4B03-A545-7B403C1EC1AD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D9A205-9D81-4974-B170-4D5157000F61}" type="pres">
      <dgm:prSet presAssocID="{D090AE73-CB1F-4B03-A545-7B403C1EC1AD}" presName="invisiNode" presStyleLbl="node1" presStyleIdx="3" presStyleCnt="5"/>
      <dgm:spPr/>
    </dgm:pt>
    <dgm:pt modelId="{D99E38ED-48FE-4A77-9011-52A1F1AD48BC}" type="pres">
      <dgm:prSet presAssocID="{D090AE73-CB1F-4B03-A545-7B403C1EC1AD}" presName="imagNode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E28CC3D3-19A0-460E-B6E6-90B7EAE4B127}" type="pres">
      <dgm:prSet presAssocID="{701CDB3A-164B-4C6D-953F-71D0C81008B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C0335D3-1271-4938-90BA-22ACEE2B1C67}" type="pres">
      <dgm:prSet presAssocID="{0B9EA3EE-AEB5-4424-BF51-80F87E1FF0D6}" presName="compNode" presStyleCnt="0"/>
      <dgm:spPr/>
    </dgm:pt>
    <dgm:pt modelId="{75217FC0-66AA-4E96-9D17-A241180871D0}" type="pres">
      <dgm:prSet presAssocID="{0B9EA3EE-AEB5-4424-BF51-80F87E1FF0D6}" presName="bkgdShape" presStyleLbl="node1" presStyleIdx="4" presStyleCnt="5"/>
      <dgm:spPr/>
      <dgm:t>
        <a:bodyPr/>
        <a:lstStyle/>
        <a:p>
          <a:endParaRPr lang="ru-RU"/>
        </a:p>
      </dgm:t>
    </dgm:pt>
    <dgm:pt modelId="{3CDE3C1B-2422-4585-B07F-1D6BF364D832}" type="pres">
      <dgm:prSet presAssocID="{0B9EA3EE-AEB5-4424-BF51-80F87E1FF0D6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5555E9-738D-415A-B46E-A8A997C642DB}" type="pres">
      <dgm:prSet presAssocID="{0B9EA3EE-AEB5-4424-BF51-80F87E1FF0D6}" presName="invisiNode" presStyleLbl="node1" presStyleIdx="4" presStyleCnt="5"/>
      <dgm:spPr/>
    </dgm:pt>
    <dgm:pt modelId="{6E4FD795-8334-4C4B-9FF0-7967143D08B9}" type="pres">
      <dgm:prSet presAssocID="{0B9EA3EE-AEB5-4424-BF51-80F87E1FF0D6}" presName="imagNode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77A2ED68-2C8A-4323-B620-72280F99BC26}" type="presOf" srcId="{0B9EA3EE-AEB5-4424-BF51-80F87E1FF0D6}" destId="{3CDE3C1B-2422-4585-B07F-1D6BF364D832}" srcOrd="1" destOrd="0" presId="urn:microsoft.com/office/officeart/2005/8/layout/hList7"/>
    <dgm:cxn modelId="{97B3E763-9B98-4545-8F6D-0B807621A31E}" srcId="{45AA2F21-4FF0-481C-9D97-A8F469AD56E1}" destId="{D090AE73-CB1F-4B03-A545-7B403C1EC1AD}" srcOrd="3" destOrd="0" parTransId="{1B038EF7-1CE7-483E-A6C7-33C3E750028B}" sibTransId="{701CDB3A-164B-4C6D-953F-71D0C81008BE}"/>
    <dgm:cxn modelId="{41417A99-70C1-42EA-99B4-5CBA036D38A6}" type="presOf" srcId="{4714378E-8316-4450-B9C4-B9CFD0183D9B}" destId="{08762F05-D362-4D5D-9D24-4040D1A51147}" srcOrd="1" destOrd="0" presId="urn:microsoft.com/office/officeart/2005/8/layout/hList7"/>
    <dgm:cxn modelId="{C2C2CA1C-06E7-446A-BDCC-A90F7D7CF09B}" srcId="{45AA2F21-4FF0-481C-9D97-A8F469AD56E1}" destId="{4714378E-8316-4450-B9C4-B9CFD0183D9B}" srcOrd="1" destOrd="0" parTransId="{7E8D93B7-9C31-4BD5-AE2C-853B9E2BD472}" sibTransId="{50A9758A-276E-4859-8F86-E1C380E396A2}"/>
    <dgm:cxn modelId="{D1EB1AC3-5640-4CB5-B59B-3F247429AB06}" type="presOf" srcId="{771EBA61-4ED8-4B64-ACC9-CFF7EB748499}" destId="{B37DE770-CB27-48B8-9CC4-20B0B7C2A7AB}" srcOrd="1" destOrd="0" presId="urn:microsoft.com/office/officeart/2005/8/layout/hList7"/>
    <dgm:cxn modelId="{9AF6E434-832F-48D4-9D52-EC666122A01C}" type="presOf" srcId="{771EBA61-4ED8-4B64-ACC9-CFF7EB748499}" destId="{0EEC77A4-24F4-4506-95B5-B2CAC5859D13}" srcOrd="0" destOrd="0" presId="urn:microsoft.com/office/officeart/2005/8/layout/hList7"/>
    <dgm:cxn modelId="{F256535E-DE51-4E27-B43A-13B5C1BAFCEC}" srcId="{45AA2F21-4FF0-481C-9D97-A8F469AD56E1}" destId="{0B9EA3EE-AEB5-4424-BF51-80F87E1FF0D6}" srcOrd="4" destOrd="0" parTransId="{FCE7AC90-19FB-40BE-A605-B60E5ACBF376}" sibTransId="{65474B6F-467F-42F1-81D6-7CB2F32D5577}"/>
    <dgm:cxn modelId="{B3F08114-06DC-480A-85D3-B9C44E1E6513}" type="presOf" srcId="{0B9EA3EE-AEB5-4424-BF51-80F87E1FF0D6}" destId="{75217FC0-66AA-4E96-9D17-A241180871D0}" srcOrd="0" destOrd="0" presId="urn:microsoft.com/office/officeart/2005/8/layout/hList7"/>
    <dgm:cxn modelId="{5BECEE68-A405-418C-BE53-F1120FE5F013}" type="presOf" srcId="{D090AE73-CB1F-4B03-A545-7B403C1EC1AD}" destId="{4DA38C58-A6BE-4E8F-9D4B-7415EEB3F133}" srcOrd="0" destOrd="0" presId="urn:microsoft.com/office/officeart/2005/8/layout/hList7"/>
    <dgm:cxn modelId="{282CEE66-3350-430C-BE25-CD4AF7E61510}" type="presOf" srcId="{51AB5E18-1D05-425A-96A8-F6705F116026}" destId="{AE293A62-B99F-4A32-A366-A5377DFF4B56}" srcOrd="0" destOrd="0" presId="urn:microsoft.com/office/officeart/2005/8/layout/hList7"/>
    <dgm:cxn modelId="{9D58CFD4-AC9A-4302-81C5-64A15C8CE22C}" type="presOf" srcId="{61F9C68A-7F4B-48C0-8143-FC81437CEC31}" destId="{3AA183F2-B803-4CD2-949B-046085C6EE38}" srcOrd="1" destOrd="0" presId="urn:microsoft.com/office/officeart/2005/8/layout/hList7"/>
    <dgm:cxn modelId="{9EA12651-FD59-4C2F-B5F5-DD7C0A937D8B}" type="presOf" srcId="{4714378E-8316-4450-B9C4-B9CFD0183D9B}" destId="{BB753E49-7E3B-4D88-9D5A-6295527E0205}" srcOrd="0" destOrd="0" presId="urn:microsoft.com/office/officeart/2005/8/layout/hList7"/>
    <dgm:cxn modelId="{2446BAD3-5ACE-4430-9469-FF569AD8C849}" srcId="{45AA2F21-4FF0-481C-9D97-A8F469AD56E1}" destId="{61F9C68A-7F4B-48C0-8143-FC81437CEC31}" srcOrd="0" destOrd="0" parTransId="{E2B861C6-6A78-4C89-8B4B-8BCB533A209B}" sibTransId="{4768903A-6425-44FE-8E47-3D58E01C9F12}"/>
    <dgm:cxn modelId="{4D67E39C-CB6C-48AF-BDBE-BB01D8DF71E1}" type="presOf" srcId="{4768903A-6425-44FE-8E47-3D58E01C9F12}" destId="{75B67A81-402E-4EC3-9490-D9CC12BBD504}" srcOrd="0" destOrd="0" presId="urn:microsoft.com/office/officeart/2005/8/layout/hList7"/>
    <dgm:cxn modelId="{ABEEA9C3-F657-44E1-8F24-17DFF4041719}" type="presOf" srcId="{50A9758A-276E-4859-8F86-E1C380E396A2}" destId="{FDC01E1F-DE53-459C-9889-97FC2B27B031}" srcOrd="0" destOrd="0" presId="urn:microsoft.com/office/officeart/2005/8/layout/hList7"/>
    <dgm:cxn modelId="{57F2D199-A6A0-4B63-9399-17FF95688C9A}" srcId="{45AA2F21-4FF0-481C-9D97-A8F469AD56E1}" destId="{771EBA61-4ED8-4B64-ACC9-CFF7EB748499}" srcOrd="2" destOrd="0" parTransId="{1F9F2934-8048-46D5-85F4-4D1FD2506FFE}" sibTransId="{51AB5E18-1D05-425A-96A8-F6705F116026}"/>
    <dgm:cxn modelId="{07F2ECE9-DFF6-4913-B7D6-6F5D4E75792F}" type="presOf" srcId="{45AA2F21-4FF0-481C-9D97-A8F469AD56E1}" destId="{CDAAF00A-9374-473C-8667-E54663ACB76C}" srcOrd="0" destOrd="0" presId="urn:microsoft.com/office/officeart/2005/8/layout/hList7"/>
    <dgm:cxn modelId="{2E2F63C8-3354-4FB4-8952-317A24239420}" type="presOf" srcId="{61F9C68A-7F4B-48C0-8143-FC81437CEC31}" destId="{96EA66DC-3C57-44B2-AFEF-480C8B18F9DD}" srcOrd="0" destOrd="0" presId="urn:microsoft.com/office/officeart/2005/8/layout/hList7"/>
    <dgm:cxn modelId="{8143CB88-35FD-41F8-8A7D-541C2FACC456}" type="presOf" srcId="{D090AE73-CB1F-4B03-A545-7B403C1EC1AD}" destId="{C3627C0C-CAF0-44AB-9427-A7E58D5ABED4}" srcOrd="1" destOrd="0" presId="urn:microsoft.com/office/officeart/2005/8/layout/hList7"/>
    <dgm:cxn modelId="{1B2B3005-0B24-4EFD-B3BB-BE34E264553E}" type="presOf" srcId="{701CDB3A-164B-4C6D-953F-71D0C81008BE}" destId="{E28CC3D3-19A0-460E-B6E6-90B7EAE4B127}" srcOrd="0" destOrd="0" presId="urn:microsoft.com/office/officeart/2005/8/layout/hList7"/>
    <dgm:cxn modelId="{9A82ADE4-CE06-45D1-BB16-77011A059446}" type="presParOf" srcId="{CDAAF00A-9374-473C-8667-E54663ACB76C}" destId="{3D8C57D0-D9D9-43A4-8DEB-42C25F250207}" srcOrd="0" destOrd="0" presId="urn:microsoft.com/office/officeart/2005/8/layout/hList7"/>
    <dgm:cxn modelId="{038D2D25-62F6-43A1-88AA-35C21C5C78EB}" type="presParOf" srcId="{CDAAF00A-9374-473C-8667-E54663ACB76C}" destId="{461082FA-D262-48F8-8D28-A0C78E8A6CB5}" srcOrd="1" destOrd="0" presId="urn:microsoft.com/office/officeart/2005/8/layout/hList7"/>
    <dgm:cxn modelId="{BB63FAC6-F171-46E3-AEF9-68BE60BF6C17}" type="presParOf" srcId="{461082FA-D262-48F8-8D28-A0C78E8A6CB5}" destId="{4EAB1347-A456-4E42-98E0-5D0A61BEFFC6}" srcOrd="0" destOrd="0" presId="urn:microsoft.com/office/officeart/2005/8/layout/hList7"/>
    <dgm:cxn modelId="{E02722B4-5AFF-47C9-BA7A-16FE7BB7062F}" type="presParOf" srcId="{4EAB1347-A456-4E42-98E0-5D0A61BEFFC6}" destId="{96EA66DC-3C57-44B2-AFEF-480C8B18F9DD}" srcOrd="0" destOrd="0" presId="urn:microsoft.com/office/officeart/2005/8/layout/hList7"/>
    <dgm:cxn modelId="{614FE587-2DD7-4367-9A3A-877E2BD8792B}" type="presParOf" srcId="{4EAB1347-A456-4E42-98E0-5D0A61BEFFC6}" destId="{3AA183F2-B803-4CD2-949B-046085C6EE38}" srcOrd="1" destOrd="0" presId="urn:microsoft.com/office/officeart/2005/8/layout/hList7"/>
    <dgm:cxn modelId="{274ABD5A-1507-404C-AB1F-4DDC43ADD887}" type="presParOf" srcId="{4EAB1347-A456-4E42-98E0-5D0A61BEFFC6}" destId="{F18E147E-017A-4C86-AD45-1A4778200537}" srcOrd="2" destOrd="0" presId="urn:microsoft.com/office/officeart/2005/8/layout/hList7"/>
    <dgm:cxn modelId="{0CE70379-1110-4042-BE81-A87EC1AC6063}" type="presParOf" srcId="{4EAB1347-A456-4E42-98E0-5D0A61BEFFC6}" destId="{95A65BCB-330F-460D-899F-D40FCD6014A0}" srcOrd="3" destOrd="0" presId="urn:microsoft.com/office/officeart/2005/8/layout/hList7"/>
    <dgm:cxn modelId="{214B56D9-A44A-4022-A43D-09DBDB564A25}" type="presParOf" srcId="{461082FA-D262-48F8-8D28-A0C78E8A6CB5}" destId="{75B67A81-402E-4EC3-9490-D9CC12BBD504}" srcOrd="1" destOrd="0" presId="urn:microsoft.com/office/officeart/2005/8/layout/hList7"/>
    <dgm:cxn modelId="{6C79D83C-696E-4383-9C9D-F4DDEDA5B7AD}" type="presParOf" srcId="{461082FA-D262-48F8-8D28-A0C78E8A6CB5}" destId="{65D01198-9B84-4D84-B721-CD8AC40C2F94}" srcOrd="2" destOrd="0" presId="urn:microsoft.com/office/officeart/2005/8/layout/hList7"/>
    <dgm:cxn modelId="{0B45FCAB-8972-4AEF-9D3E-48DA46990602}" type="presParOf" srcId="{65D01198-9B84-4D84-B721-CD8AC40C2F94}" destId="{BB753E49-7E3B-4D88-9D5A-6295527E0205}" srcOrd="0" destOrd="0" presId="urn:microsoft.com/office/officeart/2005/8/layout/hList7"/>
    <dgm:cxn modelId="{07376065-18B8-4CC8-B494-4E9E78978370}" type="presParOf" srcId="{65D01198-9B84-4D84-B721-CD8AC40C2F94}" destId="{08762F05-D362-4D5D-9D24-4040D1A51147}" srcOrd="1" destOrd="0" presId="urn:microsoft.com/office/officeart/2005/8/layout/hList7"/>
    <dgm:cxn modelId="{B1F0DF7A-B541-4A54-971B-B3608FD5E525}" type="presParOf" srcId="{65D01198-9B84-4D84-B721-CD8AC40C2F94}" destId="{79ADF3B5-DA5C-4F3B-A5FA-842EAB4DC54D}" srcOrd="2" destOrd="0" presId="urn:microsoft.com/office/officeart/2005/8/layout/hList7"/>
    <dgm:cxn modelId="{DBB0031F-B358-4C36-9F1A-98998A1C15B0}" type="presParOf" srcId="{65D01198-9B84-4D84-B721-CD8AC40C2F94}" destId="{422DDE28-9DDD-4E3D-B0FC-9A85B1C55D87}" srcOrd="3" destOrd="0" presId="urn:microsoft.com/office/officeart/2005/8/layout/hList7"/>
    <dgm:cxn modelId="{5ABF5979-0672-422A-B1C3-417087C4E88A}" type="presParOf" srcId="{461082FA-D262-48F8-8D28-A0C78E8A6CB5}" destId="{FDC01E1F-DE53-459C-9889-97FC2B27B031}" srcOrd="3" destOrd="0" presId="urn:microsoft.com/office/officeart/2005/8/layout/hList7"/>
    <dgm:cxn modelId="{6B752ABB-D877-4A2C-8BC5-D42228BC3042}" type="presParOf" srcId="{461082FA-D262-48F8-8D28-A0C78E8A6CB5}" destId="{00E69E06-B5E4-4B26-A758-08E5809DB2C7}" srcOrd="4" destOrd="0" presId="urn:microsoft.com/office/officeart/2005/8/layout/hList7"/>
    <dgm:cxn modelId="{377BD345-FF89-4093-A21D-D8190F0F7942}" type="presParOf" srcId="{00E69E06-B5E4-4B26-A758-08E5809DB2C7}" destId="{0EEC77A4-24F4-4506-95B5-B2CAC5859D13}" srcOrd="0" destOrd="0" presId="urn:microsoft.com/office/officeart/2005/8/layout/hList7"/>
    <dgm:cxn modelId="{EDFBABCA-A68A-42E0-B3C3-1813E31042F4}" type="presParOf" srcId="{00E69E06-B5E4-4B26-A758-08E5809DB2C7}" destId="{B37DE770-CB27-48B8-9CC4-20B0B7C2A7AB}" srcOrd="1" destOrd="0" presId="urn:microsoft.com/office/officeart/2005/8/layout/hList7"/>
    <dgm:cxn modelId="{90E5270F-0D08-427C-9083-5A9AD04FD905}" type="presParOf" srcId="{00E69E06-B5E4-4B26-A758-08E5809DB2C7}" destId="{5BE8456F-D00A-48AD-A343-AF7756C723FE}" srcOrd="2" destOrd="0" presId="urn:microsoft.com/office/officeart/2005/8/layout/hList7"/>
    <dgm:cxn modelId="{941F8A74-58AC-4EB7-BCF2-AF0791FE9C91}" type="presParOf" srcId="{00E69E06-B5E4-4B26-A758-08E5809DB2C7}" destId="{10212F81-C564-49B0-B0DA-71232659B6F7}" srcOrd="3" destOrd="0" presId="urn:microsoft.com/office/officeart/2005/8/layout/hList7"/>
    <dgm:cxn modelId="{80F5EEF7-1844-4106-A6E4-A7A3DA6BA2E5}" type="presParOf" srcId="{461082FA-D262-48F8-8D28-A0C78E8A6CB5}" destId="{AE293A62-B99F-4A32-A366-A5377DFF4B56}" srcOrd="5" destOrd="0" presId="urn:microsoft.com/office/officeart/2005/8/layout/hList7"/>
    <dgm:cxn modelId="{AFCF270C-FDB2-40E0-B70C-95C1118927DE}" type="presParOf" srcId="{461082FA-D262-48F8-8D28-A0C78E8A6CB5}" destId="{D147D70E-3D41-48C2-947E-D39AB5AAE061}" srcOrd="6" destOrd="0" presId="urn:microsoft.com/office/officeart/2005/8/layout/hList7"/>
    <dgm:cxn modelId="{3FFAFDA1-7052-4BAF-ABAA-765FEC6C4DFC}" type="presParOf" srcId="{D147D70E-3D41-48C2-947E-D39AB5AAE061}" destId="{4DA38C58-A6BE-4E8F-9D4B-7415EEB3F133}" srcOrd="0" destOrd="0" presId="urn:microsoft.com/office/officeart/2005/8/layout/hList7"/>
    <dgm:cxn modelId="{FA8B3799-4083-4753-995E-B55133003649}" type="presParOf" srcId="{D147D70E-3D41-48C2-947E-D39AB5AAE061}" destId="{C3627C0C-CAF0-44AB-9427-A7E58D5ABED4}" srcOrd="1" destOrd="0" presId="urn:microsoft.com/office/officeart/2005/8/layout/hList7"/>
    <dgm:cxn modelId="{E9710D94-8696-43EB-9BD5-41BCAD7B0681}" type="presParOf" srcId="{D147D70E-3D41-48C2-947E-D39AB5AAE061}" destId="{B8D9A205-9D81-4974-B170-4D5157000F61}" srcOrd="2" destOrd="0" presId="urn:microsoft.com/office/officeart/2005/8/layout/hList7"/>
    <dgm:cxn modelId="{CABC551F-E1AF-422F-B76F-D4536A7F6A6E}" type="presParOf" srcId="{D147D70E-3D41-48C2-947E-D39AB5AAE061}" destId="{D99E38ED-48FE-4A77-9011-52A1F1AD48BC}" srcOrd="3" destOrd="0" presId="urn:microsoft.com/office/officeart/2005/8/layout/hList7"/>
    <dgm:cxn modelId="{8E7E1D7C-E8F0-4B6B-BD7E-2B3915D58B8B}" type="presParOf" srcId="{461082FA-D262-48F8-8D28-A0C78E8A6CB5}" destId="{E28CC3D3-19A0-460E-B6E6-90B7EAE4B127}" srcOrd="7" destOrd="0" presId="urn:microsoft.com/office/officeart/2005/8/layout/hList7"/>
    <dgm:cxn modelId="{857F964F-BCB4-4FD0-B54F-FD9E48895361}" type="presParOf" srcId="{461082FA-D262-48F8-8D28-A0C78E8A6CB5}" destId="{4C0335D3-1271-4938-90BA-22ACEE2B1C67}" srcOrd="8" destOrd="0" presId="urn:microsoft.com/office/officeart/2005/8/layout/hList7"/>
    <dgm:cxn modelId="{A5258A6F-A878-401C-ABEA-ECB0391E4024}" type="presParOf" srcId="{4C0335D3-1271-4938-90BA-22ACEE2B1C67}" destId="{75217FC0-66AA-4E96-9D17-A241180871D0}" srcOrd="0" destOrd="0" presId="urn:microsoft.com/office/officeart/2005/8/layout/hList7"/>
    <dgm:cxn modelId="{1A9C67CB-F3EF-48DC-90CF-9AD27AD92429}" type="presParOf" srcId="{4C0335D3-1271-4938-90BA-22ACEE2B1C67}" destId="{3CDE3C1B-2422-4585-B07F-1D6BF364D832}" srcOrd="1" destOrd="0" presId="urn:microsoft.com/office/officeart/2005/8/layout/hList7"/>
    <dgm:cxn modelId="{410503EA-3451-4CB5-9698-153D00940BAD}" type="presParOf" srcId="{4C0335D3-1271-4938-90BA-22ACEE2B1C67}" destId="{C45555E9-738D-415A-B46E-A8A997C642DB}" srcOrd="2" destOrd="0" presId="urn:microsoft.com/office/officeart/2005/8/layout/hList7"/>
    <dgm:cxn modelId="{931DB50A-82A2-46F8-A512-40521F799190}" type="presParOf" srcId="{4C0335D3-1271-4938-90BA-22ACEE2B1C67}" destId="{6E4FD795-8334-4C4B-9FF0-7967143D08B9}" srcOrd="3" destOrd="0" presId="urn:microsoft.com/office/officeart/2005/8/layout/hList7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9D42F70-87A3-4A45-93C3-3B4A4C10F4C6}" type="doc">
      <dgm:prSet loTypeId="urn:microsoft.com/office/officeart/2005/8/layout/chevron2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77361D4-F1A5-4B4D-8F86-C34F607DAD5A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0"/>
          <a:r>
            <a:rPr lang="ru-RU" sz="36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Основной принцип формализации:</a:t>
          </a:r>
          <a:endParaRPr lang="ru-RU" sz="3600" b="1" i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EAADBC70-5113-4418-B1FB-4C3F4A5572A5}" type="parTrans" cxnId="{388385FF-D4F8-4ABC-B261-DCB360B39A28}">
      <dgm:prSet/>
      <dgm:spPr/>
      <dgm:t>
        <a:bodyPr/>
        <a:lstStyle/>
        <a:p>
          <a:endParaRPr lang="ru-RU"/>
        </a:p>
      </dgm:t>
    </dgm:pt>
    <dgm:pt modelId="{A54DBD82-7459-4A7E-992F-B5C79507ED5A}" type="sibTrans" cxnId="{388385FF-D4F8-4ABC-B261-DCB360B39A28}">
      <dgm:prSet/>
      <dgm:spPr/>
      <dgm:t>
        <a:bodyPr/>
        <a:lstStyle/>
        <a:p>
          <a:endParaRPr lang="ru-RU"/>
        </a:p>
      </dgm:t>
    </dgm:pt>
    <dgm:pt modelId="{FA966FAC-5ABC-4763-9516-918D2C74A45E}">
      <dgm:prSet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Основное значение формализации:</a:t>
          </a:r>
          <a:endParaRPr lang="ru-RU" sz="3600" b="1" u="sng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  <a:p>
          <a:pPr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i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2D688800-7D85-4736-A875-4567751478E1}" type="parTrans" cxnId="{FC9143F3-3AB3-4688-9224-2101411ECA1C}">
      <dgm:prSet/>
      <dgm:spPr/>
      <dgm:t>
        <a:bodyPr/>
        <a:lstStyle/>
        <a:p>
          <a:endParaRPr lang="ru-RU"/>
        </a:p>
      </dgm:t>
    </dgm:pt>
    <dgm:pt modelId="{03AAA95E-D89C-4426-8955-B1554EB85BA7}" type="sibTrans" cxnId="{FC9143F3-3AB3-4688-9224-2101411ECA1C}">
      <dgm:prSet/>
      <dgm:spPr/>
      <dgm:t>
        <a:bodyPr/>
        <a:lstStyle/>
        <a:p>
          <a:endParaRPr lang="ru-RU"/>
        </a:p>
      </dgm:t>
    </dgm:pt>
    <dgm:pt modelId="{9E114B74-1015-4301-A504-3729876DB205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Представление всей информации об объекте или явлении посредством знаков и формул</a:t>
          </a:r>
        </a:p>
        <a:p>
          <a:pPr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3B9E9D23-1987-45B7-8C5F-6C6FCB065F19}" type="parTrans" cxnId="{BC6D3278-DE79-4EFF-8190-04DEEE0C5D0F}">
      <dgm:prSet/>
      <dgm:spPr/>
      <dgm:t>
        <a:bodyPr/>
        <a:lstStyle/>
        <a:p>
          <a:endParaRPr lang="ru-RU"/>
        </a:p>
      </dgm:t>
    </dgm:pt>
    <dgm:pt modelId="{B0FD9E18-4BE8-42D6-B832-390F06BCA0AF}" type="sibTrans" cxnId="{BC6D3278-DE79-4EFF-8190-04DEEE0C5D0F}">
      <dgm:prSet/>
      <dgm:spPr/>
      <dgm:t>
        <a:bodyPr/>
        <a:lstStyle/>
        <a:p>
          <a:endParaRPr lang="ru-RU"/>
        </a:p>
      </dgm:t>
    </dgm:pt>
    <dgm:pt modelId="{5C4725A0-1CE7-4BC3-898C-8D49E4EEBC6C}">
      <dgm:prSet/>
      <dgm:spPr/>
      <dgm:t>
        <a:bodyPr/>
        <a:lstStyle/>
        <a:p>
          <a:r>
            <a:rPr lang="ru-RU" dirty="0" smtClean="0"/>
            <a:t>Получение полной информации обо объекте путём классификации объектов по видам по признакам</a:t>
          </a:r>
          <a:endParaRPr lang="ru-RU" dirty="0"/>
        </a:p>
      </dgm:t>
    </dgm:pt>
    <dgm:pt modelId="{DF2941AC-12E8-4878-8AF7-F272A492A68D}" type="parTrans" cxnId="{92D96D63-6346-48F2-B281-0CFC116AC816}">
      <dgm:prSet/>
      <dgm:spPr/>
      <dgm:t>
        <a:bodyPr/>
        <a:lstStyle/>
        <a:p>
          <a:endParaRPr lang="ru-RU"/>
        </a:p>
      </dgm:t>
    </dgm:pt>
    <dgm:pt modelId="{4939CCB6-5B49-4A90-93B6-A2B277DFC6FA}" type="sibTrans" cxnId="{92D96D63-6346-48F2-B281-0CFC116AC816}">
      <dgm:prSet/>
      <dgm:spPr/>
      <dgm:t>
        <a:bodyPr/>
        <a:lstStyle/>
        <a:p>
          <a:endParaRPr lang="ru-RU"/>
        </a:p>
      </dgm:t>
    </dgm:pt>
    <dgm:pt modelId="{64920337-A065-40D6-9EE0-A90682C2A0D3}" type="pres">
      <dgm:prSet presAssocID="{39D42F70-87A3-4A45-93C3-3B4A4C10F4C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9BC378-CDEB-41F3-8C65-E4FC31F9C470}" type="pres">
      <dgm:prSet presAssocID="{C77361D4-F1A5-4B4D-8F86-C34F607DAD5A}" presName="composite" presStyleCnt="0"/>
      <dgm:spPr/>
    </dgm:pt>
    <dgm:pt modelId="{130640D2-77AE-43B8-9421-639B25E9F62C}" type="pres">
      <dgm:prSet presAssocID="{C77361D4-F1A5-4B4D-8F86-C34F607DAD5A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3BC9EC-812B-4470-A315-794BAEB9D1AF}" type="pres">
      <dgm:prSet presAssocID="{C77361D4-F1A5-4B4D-8F86-C34F607DAD5A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6F5E6-BE0A-44A5-80D2-4994D088CC8B}" type="pres">
      <dgm:prSet presAssocID="{A54DBD82-7459-4A7E-992F-B5C79507ED5A}" presName="sp" presStyleCnt="0"/>
      <dgm:spPr/>
    </dgm:pt>
    <dgm:pt modelId="{8CFE6A8B-CE47-4059-BAEF-60620F288D97}" type="pres">
      <dgm:prSet presAssocID="{FA966FAC-5ABC-4763-9516-918D2C74A45E}" presName="composite" presStyleCnt="0"/>
      <dgm:spPr/>
    </dgm:pt>
    <dgm:pt modelId="{C60F6BB7-6CC3-4565-AEB4-FBEC7E27858F}" type="pres">
      <dgm:prSet presAssocID="{FA966FAC-5ABC-4763-9516-918D2C74A45E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AE4F6-41D7-4A4F-B342-E9D72815C927}" type="pres">
      <dgm:prSet presAssocID="{FA966FAC-5ABC-4763-9516-918D2C74A45E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6D3278-DE79-4EFF-8190-04DEEE0C5D0F}" srcId="{C77361D4-F1A5-4B4D-8F86-C34F607DAD5A}" destId="{9E114B74-1015-4301-A504-3729876DB205}" srcOrd="0" destOrd="0" parTransId="{3B9E9D23-1987-45B7-8C5F-6C6FCB065F19}" sibTransId="{B0FD9E18-4BE8-42D6-B832-390F06BCA0AF}"/>
    <dgm:cxn modelId="{6C952439-7465-4578-BE94-36D56CBD3160}" type="presOf" srcId="{9E114B74-1015-4301-A504-3729876DB205}" destId="{CA3BC9EC-812B-4470-A315-794BAEB9D1AF}" srcOrd="0" destOrd="0" presId="urn:microsoft.com/office/officeart/2005/8/layout/chevron2"/>
    <dgm:cxn modelId="{E4975C0D-EC98-4A34-B262-13302B3A6454}" type="presOf" srcId="{5C4725A0-1CE7-4BC3-898C-8D49E4EEBC6C}" destId="{F5EAE4F6-41D7-4A4F-B342-E9D72815C927}" srcOrd="0" destOrd="0" presId="urn:microsoft.com/office/officeart/2005/8/layout/chevron2"/>
    <dgm:cxn modelId="{AC0213BC-A915-4ED6-B53E-AEB31357B076}" type="presOf" srcId="{39D42F70-87A3-4A45-93C3-3B4A4C10F4C6}" destId="{64920337-A065-40D6-9EE0-A90682C2A0D3}" srcOrd="0" destOrd="0" presId="urn:microsoft.com/office/officeart/2005/8/layout/chevron2"/>
    <dgm:cxn modelId="{7DD274C1-AED8-4E75-878F-1BFA0583327A}" type="presOf" srcId="{C77361D4-F1A5-4B4D-8F86-C34F607DAD5A}" destId="{130640D2-77AE-43B8-9421-639B25E9F62C}" srcOrd="0" destOrd="0" presId="urn:microsoft.com/office/officeart/2005/8/layout/chevron2"/>
    <dgm:cxn modelId="{388385FF-D4F8-4ABC-B261-DCB360B39A28}" srcId="{39D42F70-87A3-4A45-93C3-3B4A4C10F4C6}" destId="{C77361D4-F1A5-4B4D-8F86-C34F607DAD5A}" srcOrd="0" destOrd="0" parTransId="{EAADBC70-5113-4418-B1FB-4C3F4A5572A5}" sibTransId="{A54DBD82-7459-4A7E-992F-B5C79507ED5A}"/>
    <dgm:cxn modelId="{7109E5B0-9539-4344-9B8D-8478402E82E3}" type="presOf" srcId="{FA966FAC-5ABC-4763-9516-918D2C74A45E}" destId="{C60F6BB7-6CC3-4565-AEB4-FBEC7E27858F}" srcOrd="0" destOrd="0" presId="urn:microsoft.com/office/officeart/2005/8/layout/chevron2"/>
    <dgm:cxn modelId="{92D96D63-6346-48F2-B281-0CFC116AC816}" srcId="{FA966FAC-5ABC-4763-9516-918D2C74A45E}" destId="{5C4725A0-1CE7-4BC3-898C-8D49E4EEBC6C}" srcOrd="0" destOrd="0" parTransId="{DF2941AC-12E8-4878-8AF7-F272A492A68D}" sibTransId="{4939CCB6-5B49-4A90-93B6-A2B277DFC6FA}"/>
    <dgm:cxn modelId="{FC9143F3-3AB3-4688-9224-2101411ECA1C}" srcId="{39D42F70-87A3-4A45-93C3-3B4A4C10F4C6}" destId="{FA966FAC-5ABC-4763-9516-918D2C74A45E}" srcOrd="1" destOrd="0" parTransId="{2D688800-7D85-4736-A875-4567751478E1}" sibTransId="{03AAA95E-D89C-4426-8955-B1554EB85BA7}"/>
    <dgm:cxn modelId="{FE93F136-A3F1-4139-AEDA-77A0CDE94112}" type="presParOf" srcId="{64920337-A065-40D6-9EE0-A90682C2A0D3}" destId="{989BC378-CDEB-41F3-8C65-E4FC31F9C470}" srcOrd="0" destOrd="0" presId="urn:microsoft.com/office/officeart/2005/8/layout/chevron2"/>
    <dgm:cxn modelId="{282E1D14-727D-4734-9C7E-D9C1BE492B7D}" type="presParOf" srcId="{989BC378-CDEB-41F3-8C65-E4FC31F9C470}" destId="{130640D2-77AE-43B8-9421-639B25E9F62C}" srcOrd="0" destOrd="0" presId="urn:microsoft.com/office/officeart/2005/8/layout/chevron2"/>
    <dgm:cxn modelId="{A05CC8A3-ED32-435D-ADA9-CA2FEB0CB656}" type="presParOf" srcId="{989BC378-CDEB-41F3-8C65-E4FC31F9C470}" destId="{CA3BC9EC-812B-4470-A315-794BAEB9D1AF}" srcOrd="1" destOrd="0" presId="urn:microsoft.com/office/officeart/2005/8/layout/chevron2"/>
    <dgm:cxn modelId="{6C9F59C5-15F7-4AC3-A1E0-A8449DF9E4EF}" type="presParOf" srcId="{64920337-A065-40D6-9EE0-A90682C2A0D3}" destId="{A416F5E6-BE0A-44A5-80D2-4994D088CC8B}" srcOrd="1" destOrd="0" presId="urn:microsoft.com/office/officeart/2005/8/layout/chevron2"/>
    <dgm:cxn modelId="{DF67C2F0-03DB-497E-A637-71EF15575C24}" type="presParOf" srcId="{64920337-A065-40D6-9EE0-A90682C2A0D3}" destId="{8CFE6A8B-CE47-4059-BAEF-60620F288D97}" srcOrd="2" destOrd="0" presId="urn:microsoft.com/office/officeart/2005/8/layout/chevron2"/>
    <dgm:cxn modelId="{DFF6C732-E228-4C7B-A1EE-3EB431AB4878}" type="presParOf" srcId="{8CFE6A8B-CE47-4059-BAEF-60620F288D97}" destId="{C60F6BB7-6CC3-4565-AEB4-FBEC7E27858F}" srcOrd="0" destOrd="0" presId="urn:microsoft.com/office/officeart/2005/8/layout/chevron2"/>
    <dgm:cxn modelId="{3BFB29FA-0D0F-4C9A-B03F-935C70E316D2}" type="presParOf" srcId="{8CFE6A8B-CE47-4059-BAEF-60620F288D97}" destId="{F5EAE4F6-41D7-4A4F-B342-E9D72815C927}" srcOrd="1" destOrd="0" presId="urn:microsoft.com/office/officeart/2005/8/layout/chevron2"/>
  </dgm:cxnLst>
  <dgm:bg>
    <a:blipFill>
      <a:blip xmlns:r="http://schemas.openxmlformats.org/officeDocument/2006/relationships" r:embed="rId3"/>
      <a:stretch>
        <a:fillRect/>
      </a:stretch>
    </a:blipFill>
  </dgm:bg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0245109-7EF0-4BD6-894F-36A17665832F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AF9C2DC8-4084-4327-853B-45EE4B31C2CB}">
      <dgm:prSet/>
      <dgm:spPr/>
      <dgm:t>
        <a:bodyPr/>
        <a:lstStyle/>
        <a:p>
          <a:r>
            <a:rPr lang="ru-RU" dirty="0" smtClean="0"/>
            <a:t>описание</a:t>
          </a:r>
          <a:endParaRPr lang="ru-RU" dirty="0"/>
        </a:p>
      </dgm:t>
    </dgm:pt>
    <dgm:pt modelId="{3EC030E5-D598-44A5-892C-AB244CA2A12F}" type="parTrans" cxnId="{98C5B319-74A9-4427-866D-88FD0A030092}">
      <dgm:prSet/>
      <dgm:spPr/>
      <dgm:t>
        <a:bodyPr/>
        <a:lstStyle/>
        <a:p>
          <a:endParaRPr lang="ru-RU"/>
        </a:p>
      </dgm:t>
    </dgm:pt>
    <dgm:pt modelId="{848AB296-6CA3-451A-85BA-8A6E82A8D627}" type="sibTrans" cxnId="{98C5B319-74A9-4427-866D-88FD0A030092}">
      <dgm:prSet/>
      <dgm:spPr/>
      <dgm:t>
        <a:bodyPr/>
        <a:lstStyle/>
        <a:p>
          <a:endParaRPr lang="ru-RU"/>
        </a:p>
      </dgm:t>
    </dgm:pt>
    <dgm:pt modelId="{4A268C5D-3F63-40AF-8CF2-3EC888DFA447}">
      <dgm:prSet/>
      <dgm:spPr/>
      <dgm:t>
        <a:bodyPr/>
        <a:lstStyle/>
        <a:p>
          <a:r>
            <a:rPr lang="ru-RU" dirty="0" smtClean="0"/>
            <a:t>таблицы</a:t>
          </a:r>
          <a:endParaRPr lang="ru-RU" dirty="0"/>
        </a:p>
      </dgm:t>
    </dgm:pt>
    <dgm:pt modelId="{699E449B-5D1B-42AF-BB8F-B6DC071CCFD1}" type="parTrans" cxnId="{E42C4EC0-60A3-4361-B8A8-771BB81ABAA5}">
      <dgm:prSet/>
      <dgm:spPr/>
      <dgm:t>
        <a:bodyPr/>
        <a:lstStyle/>
        <a:p>
          <a:endParaRPr lang="ru-RU"/>
        </a:p>
      </dgm:t>
    </dgm:pt>
    <dgm:pt modelId="{695C08E2-FF54-46FF-B806-0C6ED4523534}" type="sibTrans" cxnId="{E42C4EC0-60A3-4361-B8A8-771BB81ABAA5}">
      <dgm:prSet/>
      <dgm:spPr/>
      <dgm:t>
        <a:bodyPr/>
        <a:lstStyle/>
        <a:p>
          <a:endParaRPr lang="ru-RU"/>
        </a:p>
      </dgm:t>
    </dgm:pt>
    <dgm:pt modelId="{9239D5B7-1F02-4444-8F78-DDBE626D78E0}">
      <dgm:prSet/>
      <dgm:spPr/>
      <dgm:t>
        <a:bodyPr/>
        <a:lstStyle/>
        <a:p>
          <a:r>
            <a:rPr lang="ru-RU" dirty="0" smtClean="0"/>
            <a:t>формулы</a:t>
          </a:r>
          <a:endParaRPr lang="ru-RU" dirty="0"/>
        </a:p>
      </dgm:t>
    </dgm:pt>
    <dgm:pt modelId="{27F31B11-2DC1-46F1-B59E-ED599A9F2247}" type="parTrans" cxnId="{E1DC3D3F-A4D1-4837-9546-2EC943DB9AA9}">
      <dgm:prSet/>
      <dgm:spPr/>
      <dgm:t>
        <a:bodyPr/>
        <a:lstStyle/>
        <a:p>
          <a:endParaRPr lang="ru-RU"/>
        </a:p>
      </dgm:t>
    </dgm:pt>
    <dgm:pt modelId="{B73D8AD2-CD26-4F3B-B595-1AB1383FFA2A}" type="sibTrans" cxnId="{E1DC3D3F-A4D1-4837-9546-2EC943DB9AA9}">
      <dgm:prSet/>
      <dgm:spPr/>
      <dgm:t>
        <a:bodyPr/>
        <a:lstStyle/>
        <a:p>
          <a:endParaRPr lang="ru-RU"/>
        </a:p>
      </dgm:t>
    </dgm:pt>
    <dgm:pt modelId="{4CF811E2-6834-44E1-936A-38D6C37E12D8}">
      <dgm:prSet/>
      <dgm:spPr/>
      <dgm:t>
        <a:bodyPr/>
        <a:lstStyle/>
        <a:p>
          <a:r>
            <a:rPr lang="ru-RU" dirty="0" smtClean="0"/>
            <a:t>графы</a:t>
          </a:r>
          <a:endParaRPr lang="ru-RU" dirty="0"/>
        </a:p>
      </dgm:t>
    </dgm:pt>
    <dgm:pt modelId="{E8D89D55-C176-436E-8DB2-35C0C96F9F25}" type="parTrans" cxnId="{E0E91EE5-0655-4D23-82D3-5BE664209796}">
      <dgm:prSet/>
      <dgm:spPr/>
      <dgm:t>
        <a:bodyPr/>
        <a:lstStyle/>
        <a:p>
          <a:endParaRPr lang="ru-RU"/>
        </a:p>
      </dgm:t>
    </dgm:pt>
    <dgm:pt modelId="{6E2FF822-DAF7-4EAF-A0BD-FFDB6293BEDF}" type="sibTrans" cxnId="{E0E91EE5-0655-4D23-82D3-5BE664209796}">
      <dgm:prSet/>
      <dgm:spPr/>
      <dgm:t>
        <a:bodyPr/>
        <a:lstStyle/>
        <a:p>
          <a:endParaRPr lang="ru-RU"/>
        </a:p>
      </dgm:t>
    </dgm:pt>
    <dgm:pt modelId="{C7A5EA83-367F-43D0-B8F8-4569D3E43639}">
      <dgm:prSet/>
      <dgm:spPr/>
      <dgm:t>
        <a:bodyPr/>
        <a:lstStyle/>
        <a:p>
          <a:endParaRPr lang="ru-RU"/>
        </a:p>
      </dgm:t>
    </dgm:pt>
    <dgm:pt modelId="{7BCA0C68-4A65-4AF0-A980-4F1649CF69CB}" type="parTrans" cxnId="{4990E63B-AC3B-4D07-8BB9-6CB0BB6673E4}">
      <dgm:prSet/>
      <dgm:spPr/>
      <dgm:t>
        <a:bodyPr/>
        <a:lstStyle/>
        <a:p>
          <a:endParaRPr lang="ru-RU"/>
        </a:p>
      </dgm:t>
    </dgm:pt>
    <dgm:pt modelId="{07EFF0EE-CA62-4F29-BD55-08FA311914D9}" type="sibTrans" cxnId="{4990E63B-AC3B-4D07-8BB9-6CB0BB6673E4}">
      <dgm:prSet/>
      <dgm:spPr/>
      <dgm:t>
        <a:bodyPr/>
        <a:lstStyle/>
        <a:p>
          <a:endParaRPr lang="ru-RU"/>
        </a:p>
      </dgm:t>
    </dgm:pt>
    <dgm:pt modelId="{1F031987-E83D-4CCC-9844-0F07C4F66F04}">
      <dgm:prSet/>
      <dgm:spPr/>
      <dgm:t>
        <a:bodyPr/>
        <a:lstStyle/>
        <a:p>
          <a:endParaRPr lang="ru-RU" dirty="0"/>
        </a:p>
      </dgm:t>
    </dgm:pt>
    <dgm:pt modelId="{85A44364-B487-48A8-B2B6-9BE5019812DC}" type="parTrans" cxnId="{960C3EF6-65EF-47C2-AB9C-AE2E57254FE4}">
      <dgm:prSet/>
      <dgm:spPr/>
      <dgm:t>
        <a:bodyPr/>
        <a:lstStyle/>
        <a:p>
          <a:endParaRPr lang="ru-RU"/>
        </a:p>
      </dgm:t>
    </dgm:pt>
    <dgm:pt modelId="{7C817BD5-2ECF-46E3-AB51-C5C774C81B24}" type="sibTrans" cxnId="{960C3EF6-65EF-47C2-AB9C-AE2E57254FE4}">
      <dgm:prSet/>
      <dgm:spPr/>
      <dgm:t>
        <a:bodyPr/>
        <a:lstStyle/>
        <a:p>
          <a:endParaRPr lang="ru-RU"/>
        </a:p>
      </dgm:t>
    </dgm:pt>
    <dgm:pt modelId="{49E8119C-1D17-4818-AF55-FB7D4DF465CF}">
      <dgm:prSet/>
      <dgm:spPr/>
      <dgm:t>
        <a:bodyPr/>
        <a:lstStyle/>
        <a:p>
          <a:endParaRPr lang="ru-RU"/>
        </a:p>
      </dgm:t>
    </dgm:pt>
    <dgm:pt modelId="{F492BB67-6890-4494-8CF1-7D8F0046E7BA}" type="parTrans" cxnId="{7AFC74FD-D04D-4A13-A597-006ACF572F4D}">
      <dgm:prSet/>
      <dgm:spPr/>
      <dgm:t>
        <a:bodyPr/>
        <a:lstStyle/>
        <a:p>
          <a:endParaRPr lang="ru-RU"/>
        </a:p>
      </dgm:t>
    </dgm:pt>
    <dgm:pt modelId="{68D5E4F6-5F00-4146-83A0-75191B0900A9}" type="sibTrans" cxnId="{7AFC74FD-D04D-4A13-A597-006ACF572F4D}">
      <dgm:prSet/>
      <dgm:spPr/>
      <dgm:t>
        <a:bodyPr/>
        <a:lstStyle/>
        <a:p>
          <a:endParaRPr lang="ru-RU"/>
        </a:p>
      </dgm:t>
    </dgm:pt>
    <dgm:pt modelId="{A9C1E512-4D0F-40BA-A5FC-A1C219FD5936}">
      <dgm:prSet/>
      <dgm:spPr/>
      <dgm:t>
        <a:bodyPr/>
        <a:lstStyle/>
        <a:p>
          <a:endParaRPr lang="ru-RU"/>
        </a:p>
      </dgm:t>
    </dgm:pt>
    <dgm:pt modelId="{D679B370-BA2F-4B06-8D04-7725EE1238A8}" type="parTrans" cxnId="{87C3C17C-68CE-4DB4-9A07-2895C0DD0F14}">
      <dgm:prSet/>
      <dgm:spPr/>
      <dgm:t>
        <a:bodyPr/>
        <a:lstStyle/>
        <a:p>
          <a:endParaRPr lang="ru-RU"/>
        </a:p>
      </dgm:t>
    </dgm:pt>
    <dgm:pt modelId="{C7D54F0B-303C-488E-AF0E-07FD53463871}" type="sibTrans" cxnId="{87C3C17C-68CE-4DB4-9A07-2895C0DD0F14}">
      <dgm:prSet/>
      <dgm:spPr/>
      <dgm:t>
        <a:bodyPr/>
        <a:lstStyle/>
        <a:p>
          <a:endParaRPr lang="ru-RU"/>
        </a:p>
      </dgm:t>
    </dgm:pt>
    <dgm:pt modelId="{A8A4A8DB-3A47-4D2F-8E19-CB36EED97BDF}">
      <dgm:prSet/>
      <dgm:spPr/>
      <dgm:t>
        <a:bodyPr/>
        <a:lstStyle/>
        <a:p>
          <a:r>
            <a:rPr lang="ru-RU" dirty="0" smtClean="0"/>
            <a:t>чертежи</a:t>
          </a:r>
          <a:endParaRPr lang="ru-RU" dirty="0"/>
        </a:p>
      </dgm:t>
    </dgm:pt>
    <dgm:pt modelId="{C84A1F2F-99F6-4271-AA40-689198E50F1C}" type="parTrans" cxnId="{626F71B2-6157-4250-BA63-AD5041684807}">
      <dgm:prSet/>
      <dgm:spPr/>
      <dgm:t>
        <a:bodyPr/>
        <a:lstStyle/>
        <a:p>
          <a:endParaRPr lang="ru-RU"/>
        </a:p>
      </dgm:t>
    </dgm:pt>
    <dgm:pt modelId="{C6A139EE-1AD0-47CC-A7D5-0C1F1F6970C1}" type="sibTrans" cxnId="{626F71B2-6157-4250-BA63-AD5041684807}">
      <dgm:prSet/>
      <dgm:spPr/>
      <dgm:t>
        <a:bodyPr/>
        <a:lstStyle/>
        <a:p>
          <a:endParaRPr lang="ru-RU"/>
        </a:p>
      </dgm:t>
    </dgm:pt>
    <dgm:pt modelId="{8DDA1C3B-DE95-4968-8722-C0F00D2E83A7}">
      <dgm:prSet/>
      <dgm:spPr/>
      <dgm:t>
        <a:bodyPr/>
        <a:lstStyle/>
        <a:p>
          <a:r>
            <a:rPr lang="ru-RU" dirty="0" smtClean="0"/>
            <a:t>рисунки</a:t>
          </a:r>
          <a:endParaRPr lang="ru-RU" dirty="0"/>
        </a:p>
      </dgm:t>
    </dgm:pt>
    <dgm:pt modelId="{E52D5BCD-A036-4380-8584-FD6923B90027}" type="parTrans" cxnId="{65B900EE-A4DA-40F7-9385-766335275B80}">
      <dgm:prSet/>
      <dgm:spPr/>
      <dgm:t>
        <a:bodyPr/>
        <a:lstStyle/>
        <a:p>
          <a:endParaRPr lang="ru-RU"/>
        </a:p>
      </dgm:t>
    </dgm:pt>
    <dgm:pt modelId="{402C74C4-1B65-494E-95A3-243E45860F91}" type="sibTrans" cxnId="{65B900EE-A4DA-40F7-9385-766335275B80}">
      <dgm:prSet/>
      <dgm:spPr/>
      <dgm:t>
        <a:bodyPr/>
        <a:lstStyle/>
        <a:p>
          <a:endParaRPr lang="ru-RU"/>
        </a:p>
      </dgm:t>
    </dgm:pt>
    <dgm:pt modelId="{937E1726-953A-42DC-AE3A-D890CFCF321E}">
      <dgm:prSet/>
      <dgm:spPr/>
      <dgm:t>
        <a:bodyPr/>
        <a:lstStyle/>
        <a:p>
          <a:r>
            <a:rPr lang="ru-RU" dirty="0" smtClean="0"/>
            <a:t>схемы</a:t>
          </a:r>
          <a:endParaRPr lang="ru-RU" dirty="0"/>
        </a:p>
      </dgm:t>
    </dgm:pt>
    <dgm:pt modelId="{D1E6D5D9-8738-4376-BDC6-39711EE21ABA}" type="parTrans" cxnId="{436B1A83-D4C1-4495-BB2C-E9535D76EEF3}">
      <dgm:prSet/>
      <dgm:spPr/>
      <dgm:t>
        <a:bodyPr/>
        <a:lstStyle/>
        <a:p>
          <a:endParaRPr lang="ru-RU"/>
        </a:p>
      </dgm:t>
    </dgm:pt>
    <dgm:pt modelId="{B77CC07B-36BA-46DA-8CCF-14EE962FEED4}" type="sibTrans" cxnId="{436B1A83-D4C1-4495-BB2C-E9535D76EEF3}">
      <dgm:prSet/>
      <dgm:spPr/>
      <dgm:t>
        <a:bodyPr/>
        <a:lstStyle/>
        <a:p>
          <a:endParaRPr lang="ru-RU"/>
        </a:p>
      </dgm:t>
    </dgm:pt>
    <dgm:pt modelId="{097486AA-6B1C-47B5-A79A-E214AF747021}">
      <dgm:prSet/>
      <dgm:spPr/>
      <dgm:t>
        <a:bodyPr/>
        <a:lstStyle/>
        <a:p>
          <a:r>
            <a:rPr lang="ru-RU" smtClean="0"/>
            <a:t>диаграммы</a:t>
          </a:r>
          <a:endParaRPr lang="ru-RU"/>
        </a:p>
      </dgm:t>
    </dgm:pt>
    <dgm:pt modelId="{892D920F-EB3D-4402-9B61-4ADFDA4646BF}" type="parTrans" cxnId="{A3176ED6-8EDC-4063-AAA8-3541CCBF3AE7}">
      <dgm:prSet/>
      <dgm:spPr/>
      <dgm:t>
        <a:bodyPr/>
        <a:lstStyle/>
        <a:p>
          <a:endParaRPr lang="ru-RU"/>
        </a:p>
      </dgm:t>
    </dgm:pt>
    <dgm:pt modelId="{5BF9EB92-0C46-49FE-A59F-2C915AF4988D}" type="sibTrans" cxnId="{A3176ED6-8EDC-4063-AAA8-3541CCBF3AE7}">
      <dgm:prSet/>
      <dgm:spPr/>
      <dgm:t>
        <a:bodyPr/>
        <a:lstStyle/>
        <a:p>
          <a:endParaRPr lang="ru-RU"/>
        </a:p>
      </dgm:t>
    </dgm:pt>
    <dgm:pt modelId="{B40DBA62-EAB3-419B-9068-23878BA1059C}" type="pres">
      <dgm:prSet presAssocID="{70245109-7EF0-4BD6-894F-36A17665832F}" presName="diagram" presStyleCnt="0">
        <dgm:presLayoutVars>
          <dgm:dir/>
          <dgm:animLvl val="lvl"/>
          <dgm:resizeHandles val="exact"/>
        </dgm:presLayoutVars>
      </dgm:prSet>
      <dgm:spPr/>
    </dgm:pt>
    <dgm:pt modelId="{44FDA897-774F-48A0-865F-4BC489333BD1}" type="pres">
      <dgm:prSet presAssocID="{AF9C2DC8-4084-4327-853B-45EE4B31C2CB}" presName="compNode" presStyleCnt="0"/>
      <dgm:spPr/>
    </dgm:pt>
    <dgm:pt modelId="{2B6ACF40-5CF4-47F5-BA16-C7F640CC2F5F}" type="pres">
      <dgm:prSet presAssocID="{AF9C2DC8-4084-4327-853B-45EE4B31C2CB}" presName="childRect" presStyleLbl="bgAcc1" presStyleIdx="0" presStyleCnt="8">
        <dgm:presLayoutVars>
          <dgm:bulletEnabled val="1"/>
        </dgm:presLayoutVars>
      </dgm:prSet>
      <dgm:spPr/>
    </dgm:pt>
    <dgm:pt modelId="{10F9486F-5A36-4C7D-AC2E-230706108DC7}" type="pres">
      <dgm:prSet presAssocID="{AF9C2DC8-4084-4327-853B-45EE4B31C2C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C1C552-703C-47A8-8B2D-DB7F90585160}" type="pres">
      <dgm:prSet presAssocID="{AF9C2DC8-4084-4327-853B-45EE4B31C2CB}" presName="parentRect" presStyleLbl="alignNode1" presStyleIdx="0" presStyleCnt="8"/>
      <dgm:spPr/>
      <dgm:t>
        <a:bodyPr/>
        <a:lstStyle/>
        <a:p>
          <a:endParaRPr lang="ru-RU"/>
        </a:p>
      </dgm:t>
    </dgm:pt>
    <dgm:pt modelId="{8E758B09-8096-4530-9C08-2EFA09CE184B}" type="pres">
      <dgm:prSet presAssocID="{AF9C2DC8-4084-4327-853B-45EE4B31C2CB}" presName="adorn" presStyleLbl="fgAccFollowNode1" presStyleIdx="0" presStyleCnt="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88DEF44-8BE1-48DB-91D2-90172C22D69A}" type="pres">
      <dgm:prSet presAssocID="{848AB296-6CA3-451A-85BA-8A6E82A8D62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CFB7D50-60D0-431A-B492-37EAEA0E609A}" type="pres">
      <dgm:prSet presAssocID="{4A268C5D-3F63-40AF-8CF2-3EC888DFA447}" presName="compNode" presStyleCnt="0"/>
      <dgm:spPr/>
    </dgm:pt>
    <dgm:pt modelId="{AF81E574-517D-499E-834F-25846D632414}" type="pres">
      <dgm:prSet presAssocID="{4A268C5D-3F63-40AF-8CF2-3EC888DFA447}" presName="childRect" presStyleLbl="bgAcc1" presStyleIdx="1" presStyleCnt="8">
        <dgm:presLayoutVars>
          <dgm:bulletEnabled val="1"/>
        </dgm:presLayoutVars>
      </dgm:prSet>
      <dgm:spPr/>
    </dgm:pt>
    <dgm:pt modelId="{F3504E1D-CDC3-44EF-AD2F-1F91046B7E20}" type="pres">
      <dgm:prSet presAssocID="{4A268C5D-3F63-40AF-8CF2-3EC888DFA44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162128-2F51-40E2-B03F-70DC9D1D1013}" type="pres">
      <dgm:prSet presAssocID="{4A268C5D-3F63-40AF-8CF2-3EC888DFA447}" presName="parentRect" presStyleLbl="alignNode1" presStyleIdx="1" presStyleCnt="8"/>
      <dgm:spPr/>
      <dgm:t>
        <a:bodyPr/>
        <a:lstStyle/>
        <a:p>
          <a:endParaRPr lang="ru-RU"/>
        </a:p>
      </dgm:t>
    </dgm:pt>
    <dgm:pt modelId="{F8DC8174-84BE-4658-88EA-7993233804DC}" type="pres">
      <dgm:prSet presAssocID="{4A268C5D-3F63-40AF-8CF2-3EC888DFA447}" presName="adorn" presStyleLbl="fgAccFollowNode1" presStyleIdx="1" presStyleCnt="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BC04E40-EC48-47D6-AAAC-2A18CE637C0C}" type="pres">
      <dgm:prSet presAssocID="{695C08E2-FF54-46FF-B806-0C6ED452353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EA09D07-E1F0-4350-A72F-855EC2F3A2CD}" type="pres">
      <dgm:prSet presAssocID="{9239D5B7-1F02-4444-8F78-DDBE626D78E0}" presName="compNode" presStyleCnt="0"/>
      <dgm:spPr/>
    </dgm:pt>
    <dgm:pt modelId="{66830BAA-B83D-41ED-811C-18DD8C9DD2FA}" type="pres">
      <dgm:prSet presAssocID="{9239D5B7-1F02-4444-8F78-DDBE626D78E0}" presName="childRect" presStyleLbl="bgAcc1" presStyleIdx="2" presStyleCnt="8">
        <dgm:presLayoutVars>
          <dgm:bulletEnabled val="1"/>
        </dgm:presLayoutVars>
      </dgm:prSet>
      <dgm:spPr/>
    </dgm:pt>
    <dgm:pt modelId="{4EF33754-F546-4FFD-9E27-DD67EF5D6812}" type="pres">
      <dgm:prSet presAssocID="{9239D5B7-1F02-4444-8F78-DDBE626D78E0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DECF18-9909-4D5F-AF6E-B74CFB0559B0}" type="pres">
      <dgm:prSet presAssocID="{9239D5B7-1F02-4444-8F78-DDBE626D78E0}" presName="parentRect" presStyleLbl="alignNode1" presStyleIdx="2" presStyleCnt="8"/>
      <dgm:spPr/>
      <dgm:t>
        <a:bodyPr/>
        <a:lstStyle/>
        <a:p>
          <a:endParaRPr lang="ru-RU"/>
        </a:p>
      </dgm:t>
    </dgm:pt>
    <dgm:pt modelId="{156E1C02-FED6-4472-9174-4736475B496E}" type="pres">
      <dgm:prSet presAssocID="{9239D5B7-1F02-4444-8F78-DDBE626D78E0}" presName="adorn" presStyleLbl="fgAccFollowNode1" presStyleIdx="2" presStyleCnt="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8FA355F-23B9-4987-82B8-77CEF267DC53}" type="pres">
      <dgm:prSet presAssocID="{B73D8AD2-CD26-4F3B-B595-1AB1383FFA2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29A52E1-41F7-4088-B130-3E5E9D5DBF54}" type="pres">
      <dgm:prSet presAssocID="{4CF811E2-6834-44E1-936A-38D6C37E12D8}" presName="compNode" presStyleCnt="0"/>
      <dgm:spPr/>
    </dgm:pt>
    <dgm:pt modelId="{E2022A62-B08D-4ECF-B989-F0ABEFAD41B7}" type="pres">
      <dgm:prSet presAssocID="{4CF811E2-6834-44E1-936A-38D6C37E12D8}" presName="childRect" presStyleLbl="bgAcc1" presStyleIdx="3" presStyleCnt="8">
        <dgm:presLayoutVars>
          <dgm:bulletEnabled val="1"/>
        </dgm:presLayoutVars>
      </dgm:prSet>
      <dgm:spPr/>
    </dgm:pt>
    <dgm:pt modelId="{0E17C83F-AB9A-4F7B-8E5B-EADE195708CF}" type="pres">
      <dgm:prSet presAssocID="{4CF811E2-6834-44E1-936A-38D6C37E12D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C7252-26A7-4085-9508-9F355EC3E50C}" type="pres">
      <dgm:prSet presAssocID="{4CF811E2-6834-44E1-936A-38D6C37E12D8}" presName="parentRect" presStyleLbl="alignNode1" presStyleIdx="3" presStyleCnt="8"/>
      <dgm:spPr/>
      <dgm:t>
        <a:bodyPr/>
        <a:lstStyle/>
        <a:p>
          <a:endParaRPr lang="ru-RU"/>
        </a:p>
      </dgm:t>
    </dgm:pt>
    <dgm:pt modelId="{BC866FE5-90F7-4440-B960-6C0414BAC4AC}" type="pres">
      <dgm:prSet presAssocID="{4CF811E2-6834-44E1-936A-38D6C37E12D8}" presName="adorn" presStyleLbl="fgAccFollowNode1" presStyleIdx="3" presStyleCnt="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289EEF5E-B827-4286-BE61-138FF73DB0D5}" type="pres">
      <dgm:prSet presAssocID="{6E2FF822-DAF7-4EAF-A0BD-FFDB6293BED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228106F-F9E2-49DB-9705-E4439DF55D71}" type="pres">
      <dgm:prSet presAssocID="{C7A5EA83-367F-43D0-B8F8-4569D3E43639}" presName="compNode" presStyleCnt="0"/>
      <dgm:spPr/>
    </dgm:pt>
    <dgm:pt modelId="{E106CDD2-3400-4007-A87D-4CA280010EDD}" type="pres">
      <dgm:prSet presAssocID="{C7A5EA83-367F-43D0-B8F8-4569D3E43639}" presName="childRec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B3C94C-AF7C-44D1-AE84-062B091C5F33}" type="pres">
      <dgm:prSet presAssocID="{C7A5EA83-367F-43D0-B8F8-4569D3E4363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A8B3DD-2DD2-4E37-80D5-C83F01FEF5E6}" type="pres">
      <dgm:prSet presAssocID="{C7A5EA83-367F-43D0-B8F8-4569D3E43639}" presName="parentRect" presStyleLbl="alignNode1" presStyleIdx="4" presStyleCnt="8"/>
      <dgm:spPr/>
      <dgm:t>
        <a:bodyPr/>
        <a:lstStyle/>
        <a:p>
          <a:endParaRPr lang="ru-RU"/>
        </a:p>
      </dgm:t>
    </dgm:pt>
    <dgm:pt modelId="{F737C44E-1548-4F6E-9EA9-8152636301EF}" type="pres">
      <dgm:prSet presAssocID="{C7A5EA83-367F-43D0-B8F8-4569D3E43639}" presName="adorn" presStyleLbl="fgAccFollowNode1" presStyleIdx="4" presStyleCnt="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719D4A5B-A4FD-430B-980D-92B7BA620E02}" type="pres">
      <dgm:prSet presAssocID="{07EFF0EE-CA62-4F29-BD55-08FA311914D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8F12613-0B54-42E6-9105-50AD6D2DB7A8}" type="pres">
      <dgm:prSet presAssocID="{1F031987-E83D-4CCC-9844-0F07C4F66F04}" presName="compNode" presStyleCnt="0"/>
      <dgm:spPr/>
    </dgm:pt>
    <dgm:pt modelId="{E94FC00C-E674-4A04-B9A7-EAE88565CDF3}" type="pres">
      <dgm:prSet presAssocID="{1F031987-E83D-4CCC-9844-0F07C4F66F04}" presName="childRec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4D0DD8-3A72-4A49-A91A-426969AABFF6}" type="pres">
      <dgm:prSet presAssocID="{1F031987-E83D-4CCC-9844-0F07C4F66F0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6EEE49-CAB6-4AD8-96D8-3F5161AF5679}" type="pres">
      <dgm:prSet presAssocID="{1F031987-E83D-4CCC-9844-0F07C4F66F04}" presName="parentRect" presStyleLbl="alignNode1" presStyleIdx="5" presStyleCnt="8"/>
      <dgm:spPr/>
      <dgm:t>
        <a:bodyPr/>
        <a:lstStyle/>
        <a:p>
          <a:endParaRPr lang="ru-RU"/>
        </a:p>
      </dgm:t>
    </dgm:pt>
    <dgm:pt modelId="{ABB3EAD2-440D-45DD-8C69-6B382BC16943}" type="pres">
      <dgm:prSet presAssocID="{1F031987-E83D-4CCC-9844-0F07C4F66F04}" presName="adorn" presStyleLbl="fgAccFollowNode1" presStyleIdx="5" presStyleCnt="8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B19C7E35-BEE3-43CB-BC12-BDB71EF0049D}" type="pres">
      <dgm:prSet presAssocID="{7C817BD5-2ECF-46E3-AB51-C5C774C81B2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6831B05-38F8-488D-932D-3E3F78372F0E}" type="pres">
      <dgm:prSet presAssocID="{49E8119C-1D17-4818-AF55-FB7D4DF465CF}" presName="compNode" presStyleCnt="0"/>
      <dgm:spPr/>
    </dgm:pt>
    <dgm:pt modelId="{74856665-5068-471A-A6F3-0660D73E778B}" type="pres">
      <dgm:prSet presAssocID="{49E8119C-1D17-4818-AF55-FB7D4DF465CF}" presName="childRec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F5B12-A2A4-4B00-ACAF-0175A51A645B}" type="pres">
      <dgm:prSet presAssocID="{49E8119C-1D17-4818-AF55-FB7D4DF465C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F05EC-963C-46CD-AC8A-5A298747B68D}" type="pres">
      <dgm:prSet presAssocID="{49E8119C-1D17-4818-AF55-FB7D4DF465CF}" presName="parentRect" presStyleLbl="alignNode1" presStyleIdx="6" presStyleCnt="8"/>
      <dgm:spPr/>
      <dgm:t>
        <a:bodyPr/>
        <a:lstStyle/>
        <a:p>
          <a:endParaRPr lang="ru-RU"/>
        </a:p>
      </dgm:t>
    </dgm:pt>
    <dgm:pt modelId="{ED65A5FE-38AB-4B05-9EFA-236D1CD132E4}" type="pres">
      <dgm:prSet presAssocID="{49E8119C-1D17-4818-AF55-FB7D4DF465CF}" presName="adorn" presStyleLbl="fgAccFollowNode1" presStyleIdx="6" presStyleCnt="8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5BE91C30-D913-4A2A-ABFA-4BD42EAA91F9}" type="pres">
      <dgm:prSet presAssocID="{68D5E4F6-5F00-4146-83A0-75191B0900A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EC15F9F-D391-4089-BB82-8D5603A8AA90}" type="pres">
      <dgm:prSet presAssocID="{A9C1E512-4D0F-40BA-A5FC-A1C219FD5936}" presName="compNode" presStyleCnt="0"/>
      <dgm:spPr/>
    </dgm:pt>
    <dgm:pt modelId="{A0E8D068-E92B-4DAF-BE05-08F6F611A641}" type="pres">
      <dgm:prSet presAssocID="{A9C1E512-4D0F-40BA-A5FC-A1C219FD5936}" presName="childRec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CA2EFA-6904-47FA-ACE3-07071CC01589}" type="pres">
      <dgm:prSet presAssocID="{A9C1E512-4D0F-40BA-A5FC-A1C219FD593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0941CC-214C-4E29-A0DD-A863265D8C9C}" type="pres">
      <dgm:prSet presAssocID="{A9C1E512-4D0F-40BA-A5FC-A1C219FD5936}" presName="parentRect" presStyleLbl="alignNode1" presStyleIdx="7" presStyleCnt="8"/>
      <dgm:spPr/>
      <dgm:t>
        <a:bodyPr/>
        <a:lstStyle/>
        <a:p>
          <a:endParaRPr lang="ru-RU"/>
        </a:p>
      </dgm:t>
    </dgm:pt>
    <dgm:pt modelId="{C6F64EB7-9119-4A2C-863A-18B77CF219B0}" type="pres">
      <dgm:prSet presAssocID="{A9C1E512-4D0F-40BA-A5FC-A1C219FD5936}" presName="adorn" presStyleLbl="fgAccFollowNode1" presStyleIdx="7" presStyleCnt="8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</dgm:ptLst>
  <dgm:cxnLst>
    <dgm:cxn modelId="{1630F58C-7A9D-4F28-B094-C5874F5C7350}" type="presOf" srcId="{49E8119C-1D17-4818-AF55-FB7D4DF465CF}" destId="{AB9F05EC-963C-46CD-AC8A-5A298747B68D}" srcOrd="1" destOrd="0" presId="urn:microsoft.com/office/officeart/2005/8/layout/bList2"/>
    <dgm:cxn modelId="{AEE35971-D4B3-4752-BE1D-234B23E38752}" type="presOf" srcId="{70245109-7EF0-4BD6-894F-36A17665832F}" destId="{B40DBA62-EAB3-419B-9068-23878BA1059C}" srcOrd="0" destOrd="0" presId="urn:microsoft.com/office/officeart/2005/8/layout/bList2"/>
    <dgm:cxn modelId="{B403FAD9-D537-4956-8AE5-75EF9E4B542B}" type="presOf" srcId="{848AB296-6CA3-451A-85BA-8A6E82A8D627}" destId="{488DEF44-8BE1-48DB-91D2-90172C22D69A}" srcOrd="0" destOrd="0" presId="urn:microsoft.com/office/officeart/2005/8/layout/bList2"/>
    <dgm:cxn modelId="{F4C4D7B9-0C42-43C9-A9A3-BD7E38F560D0}" type="presOf" srcId="{07EFF0EE-CA62-4F29-BD55-08FA311914D9}" destId="{719D4A5B-A4FD-430B-980D-92B7BA620E02}" srcOrd="0" destOrd="0" presId="urn:microsoft.com/office/officeart/2005/8/layout/bList2"/>
    <dgm:cxn modelId="{0EBE1D79-E185-4832-9C07-34AF73068A25}" type="presOf" srcId="{AF9C2DC8-4084-4327-853B-45EE4B31C2CB}" destId="{10F9486F-5A36-4C7D-AC2E-230706108DC7}" srcOrd="0" destOrd="0" presId="urn:microsoft.com/office/officeart/2005/8/layout/bList2"/>
    <dgm:cxn modelId="{ED7D1D2B-603B-457B-A43D-7541E90870D7}" type="presOf" srcId="{B73D8AD2-CD26-4F3B-B595-1AB1383FFA2A}" destId="{E8FA355F-23B9-4987-82B8-77CEF267DC53}" srcOrd="0" destOrd="0" presId="urn:microsoft.com/office/officeart/2005/8/layout/bList2"/>
    <dgm:cxn modelId="{E42C4EC0-60A3-4361-B8A8-771BB81ABAA5}" srcId="{70245109-7EF0-4BD6-894F-36A17665832F}" destId="{4A268C5D-3F63-40AF-8CF2-3EC888DFA447}" srcOrd="1" destOrd="0" parTransId="{699E449B-5D1B-42AF-BB8F-B6DC071CCFD1}" sibTransId="{695C08E2-FF54-46FF-B806-0C6ED4523534}"/>
    <dgm:cxn modelId="{960C3EF6-65EF-47C2-AB9C-AE2E57254FE4}" srcId="{70245109-7EF0-4BD6-894F-36A17665832F}" destId="{1F031987-E83D-4CCC-9844-0F07C4F66F04}" srcOrd="5" destOrd="0" parTransId="{85A44364-B487-48A8-B2B6-9BE5019812DC}" sibTransId="{7C817BD5-2ECF-46E3-AB51-C5C774C81B24}"/>
    <dgm:cxn modelId="{25924D9E-3987-4171-B251-B11134366498}" type="presOf" srcId="{AF9C2DC8-4084-4327-853B-45EE4B31C2CB}" destId="{FDC1C552-703C-47A8-8B2D-DB7F90585160}" srcOrd="1" destOrd="0" presId="urn:microsoft.com/office/officeart/2005/8/layout/bList2"/>
    <dgm:cxn modelId="{24AC05E0-6571-42B0-84BD-883462004580}" type="presOf" srcId="{9239D5B7-1F02-4444-8F78-DDBE626D78E0}" destId="{4EF33754-F546-4FFD-9E27-DD67EF5D6812}" srcOrd="0" destOrd="0" presId="urn:microsoft.com/office/officeart/2005/8/layout/bList2"/>
    <dgm:cxn modelId="{A3176ED6-8EDC-4063-AAA8-3541CCBF3AE7}" srcId="{A9C1E512-4D0F-40BA-A5FC-A1C219FD5936}" destId="{097486AA-6B1C-47B5-A79A-E214AF747021}" srcOrd="0" destOrd="0" parTransId="{892D920F-EB3D-4402-9B61-4ADFDA4646BF}" sibTransId="{5BF9EB92-0C46-49FE-A59F-2C915AF4988D}"/>
    <dgm:cxn modelId="{09F12BE9-0D43-44C5-9AD9-9B4C5047F921}" type="presOf" srcId="{4A268C5D-3F63-40AF-8CF2-3EC888DFA447}" destId="{2E162128-2F51-40E2-B03F-70DC9D1D1013}" srcOrd="1" destOrd="0" presId="urn:microsoft.com/office/officeart/2005/8/layout/bList2"/>
    <dgm:cxn modelId="{79E25755-35E3-4DAF-A4E0-99EF13B640D8}" type="presOf" srcId="{4CF811E2-6834-44E1-936A-38D6C37E12D8}" destId="{5CFC7252-26A7-4085-9508-9F355EC3E50C}" srcOrd="1" destOrd="0" presId="urn:microsoft.com/office/officeart/2005/8/layout/bList2"/>
    <dgm:cxn modelId="{7CBC18C9-AECF-4330-AF5E-1BCC032FC620}" type="presOf" srcId="{1F031987-E83D-4CCC-9844-0F07C4F66F04}" destId="{846EEE49-CAB6-4AD8-96D8-3F5161AF5679}" srcOrd="1" destOrd="0" presId="urn:microsoft.com/office/officeart/2005/8/layout/bList2"/>
    <dgm:cxn modelId="{E8693FF0-D6FC-42DE-8FB7-14B40568AFFB}" type="presOf" srcId="{937E1726-953A-42DC-AE3A-D890CFCF321E}" destId="{74856665-5068-471A-A6F3-0660D73E778B}" srcOrd="0" destOrd="0" presId="urn:microsoft.com/office/officeart/2005/8/layout/bList2"/>
    <dgm:cxn modelId="{4990E63B-AC3B-4D07-8BB9-6CB0BB6673E4}" srcId="{70245109-7EF0-4BD6-894F-36A17665832F}" destId="{C7A5EA83-367F-43D0-B8F8-4569D3E43639}" srcOrd="4" destOrd="0" parTransId="{7BCA0C68-4A65-4AF0-A980-4F1649CF69CB}" sibTransId="{07EFF0EE-CA62-4F29-BD55-08FA311914D9}"/>
    <dgm:cxn modelId="{22E4D1AF-B7D3-4CA7-9F0B-B674B3E7D7A3}" type="presOf" srcId="{A8A4A8DB-3A47-4D2F-8E19-CB36EED97BDF}" destId="{E106CDD2-3400-4007-A87D-4CA280010EDD}" srcOrd="0" destOrd="0" presId="urn:microsoft.com/office/officeart/2005/8/layout/bList2"/>
    <dgm:cxn modelId="{A9162A99-CB9F-4E99-9C62-23247E8FBF54}" type="presOf" srcId="{A9C1E512-4D0F-40BA-A5FC-A1C219FD5936}" destId="{390941CC-214C-4E29-A0DD-A863265D8C9C}" srcOrd="1" destOrd="0" presId="urn:microsoft.com/office/officeart/2005/8/layout/bList2"/>
    <dgm:cxn modelId="{CAE0934D-3FEF-45AC-8E67-BC683BFC2959}" type="presOf" srcId="{49E8119C-1D17-4818-AF55-FB7D4DF465CF}" destId="{C86F5B12-A2A4-4B00-ACAF-0175A51A645B}" srcOrd="0" destOrd="0" presId="urn:microsoft.com/office/officeart/2005/8/layout/bList2"/>
    <dgm:cxn modelId="{436B1A83-D4C1-4495-BB2C-E9535D76EEF3}" srcId="{49E8119C-1D17-4818-AF55-FB7D4DF465CF}" destId="{937E1726-953A-42DC-AE3A-D890CFCF321E}" srcOrd="0" destOrd="0" parTransId="{D1E6D5D9-8738-4376-BDC6-39711EE21ABA}" sibTransId="{B77CC07B-36BA-46DA-8CCF-14EE962FEED4}"/>
    <dgm:cxn modelId="{38D8E499-2FD7-4916-86A7-15BB315986F3}" type="presOf" srcId="{4A268C5D-3F63-40AF-8CF2-3EC888DFA447}" destId="{F3504E1D-CDC3-44EF-AD2F-1F91046B7E20}" srcOrd="0" destOrd="0" presId="urn:microsoft.com/office/officeart/2005/8/layout/bList2"/>
    <dgm:cxn modelId="{8F1D2D06-E30F-4587-866E-7018E66990D6}" type="presOf" srcId="{68D5E4F6-5F00-4146-83A0-75191B0900A9}" destId="{5BE91C30-D913-4A2A-ABFA-4BD42EAA91F9}" srcOrd="0" destOrd="0" presId="urn:microsoft.com/office/officeart/2005/8/layout/bList2"/>
    <dgm:cxn modelId="{7BC5E356-5613-4598-BF92-62FBE6EBB29F}" type="presOf" srcId="{9239D5B7-1F02-4444-8F78-DDBE626D78E0}" destId="{80DECF18-9909-4D5F-AF6E-B74CFB0559B0}" srcOrd="1" destOrd="0" presId="urn:microsoft.com/office/officeart/2005/8/layout/bList2"/>
    <dgm:cxn modelId="{DFF04616-281A-4D0D-AA9D-45BBACFB524E}" type="presOf" srcId="{8DDA1C3B-DE95-4968-8722-C0F00D2E83A7}" destId="{E94FC00C-E674-4A04-B9A7-EAE88565CDF3}" srcOrd="0" destOrd="0" presId="urn:microsoft.com/office/officeart/2005/8/layout/bList2"/>
    <dgm:cxn modelId="{24977883-F388-49D4-B1C5-D9DAF66FD0E6}" type="presOf" srcId="{695C08E2-FF54-46FF-B806-0C6ED4523534}" destId="{ABC04E40-EC48-47D6-AAAC-2A18CE637C0C}" srcOrd="0" destOrd="0" presId="urn:microsoft.com/office/officeart/2005/8/layout/bList2"/>
    <dgm:cxn modelId="{EE8D192E-12A7-4028-9906-75510380FA15}" type="presOf" srcId="{1F031987-E83D-4CCC-9844-0F07C4F66F04}" destId="{2B4D0DD8-3A72-4A49-A91A-426969AABFF6}" srcOrd="0" destOrd="0" presId="urn:microsoft.com/office/officeart/2005/8/layout/bList2"/>
    <dgm:cxn modelId="{E1DC3D3F-A4D1-4837-9546-2EC943DB9AA9}" srcId="{70245109-7EF0-4BD6-894F-36A17665832F}" destId="{9239D5B7-1F02-4444-8F78-DDBE626D78E0}" srcOrd="2" destOrd="0" parTransId="{27F31B11-2DC1-46F1-B59E-ED599A9F2247}" sibTransId="{B73D8AD2-CD26-4F3B-B595-1AB1383FFA2A}"/>
    <dgm:cxn modelId="{0E1F23C2-1BDE-47C7-871D-FB96F1138F17}" type="presOf" srcId="{6E2FF822-DAF7-4EAF-A0BD-FFDB6293BEDF}" destId="{289EEF5E-B827-4286-BE61-138FF73DB0D5}" srcOrd="0" destOrd="0" presId="urn:microsoft.com/office/officeart/2005/8/layout/bList2"/>
    <dgm:cxn modelId="{090189FE-D83E-430B-8132-F261C3AEB102}" type="presOf" srcId="{4CF811E2-6834-44E1-936A-38D6C37E12D8}" destId="{0E17C83F-AB9A-4F7B-8E5B-EADE195708CF}" srcOrd="0" destOrd="0" presId="urn:microsoft.com/office/officeart/2005/8/layout/bList2"/>
    <dgm:cxn modelId="{D2B2183D-A5C6-49ED-8140-640A99145DE8}" type="presOf" srcId="{7C817BD5-2ECF-46E3-AB51-C5C774C81B24}" destId="{B19C7E35-BEE3-43CB-BC12-BDB71EF0049D}" srcOrd="0" destOrd="0" presId="urn:microsoft.com/office/officeart/2005/8/layout/bList2"/>
    <dgm:cxn modelId="{E0E91EE5-0655-4D23-82D3-5BE664209796}" srcId="{70245109-7EF0-4BD6-894F-36A17665832F}" destId="{4CF811E2-6834-44E1-936A-38D6C37E12D8}" srcOrd="3" destOrd="0" parTransId="{E8D89D55-C176-436E-8DB2-35C0C96F9F25}" sibTransId="{6E2FF822-DAF7-4EAF-A0BD-FFDB6293BEDF}"/>
    <dgm:cxn modelId="{65B900EE-A4DA-40F7-9385-766335275B80}" srcId="{1F031987-E83D-4CCC-9844-0F07C4F66F04}" destId="{8DDA1C3B-DE95-4968-8722-C0F00D2E83A7}" srcOrd="0" destOrd="0" parTransId="{E52D5BCD-A036-4380-8584-FD6923B90027}" sibTransId="{402C74C4-1B65-494E-95A3-243E45860F91}"/>
    <dgm:cxn modelId="{3F6D90B4-1012-4DA2-9BED-E4F5EE774EAD}" type="presOf" srcId="{097486AA-6B1C-47B5-A79A-E214AF747021}" destId="{A0E8D068-E92B-4DAF-BE05-08F6F611A641}" srcOrd="0" destOrd="0" presId="urn:microsoft.com/office/officeart/2005/8/layout/bList2"/>
    <dgm:cxn modelId="{A67E1739-5033-40E1-BD5E-D8B73436F131}" type="presOf" srcId="{C7A5EA83-367F-43D0-B8F8-4569D3E43639}" destId="{4DB3C94C-AF7C-44D1-AE84-062B091C5F33}" srcOrd="0" destOrd="0" presId="urn:microsoft.com/office/officeart/2005/8/layout/bList2"/>
    <dgm:cxn modelId="{626F71B2-6157-4250-BA63-AD5041684807}" srcId="{C7A5EA83-367F-43D0-B8F8-4569D3E43639}" destId="{A8A4A8DB-3A47-4D2F-8E19-CB36EED97BDF}" srcOrd="0" destOrd="0" parTransId="{C84A1F2F-99F6-4271-AA40-689198E50F1C}" sibTransId="{C6A139EE-1AD0-47CC-A7D5-0C1F1F6970C1}"/>
    <dgm:cxn modelId="{87C3C17C-68CE-4DB4-9A07-2895C0DD0F14}" srcId="{70245109-7EF0-4BD6-894F-36A17665832F}" destId="{A9C1E512-4D0F-40BA-A5FC-A1C219FD5936}" srcOrd="7" destOrd="0" parTransId="{D679B370-BA2F-4B06-8D04-7725EE1238A8}" sibTransId="{C7D54F0B-303C-488E-AF0E-07FD53463871}"/>
    <dgm:cxn modelId="{5F2AF24B-EB07-4D85-9341-CD8260A8CDDF}" type="presOf" srcId="{C7A5EA83-367F-43D0-B8F8-4569D3E43639}" destId="{E9A8B3DD-2DD2-4E37-80D5-C83F01FEF5E6}" srcOrd="1" destOrd="0" presId="urn:microsoft.com/office/officeart/2005/8/layout/bList2"/>
    <dgm:cxn modelId="{7AFC74FD-D04D-4A13-A597-006ACF572F4D}" srcId="{70245109-7EF0-4BD6-894F-36A17665832F}" destId="{49E8119C-1D17-4818-AF55-FB7D4DF465CF}" srcOrd="6" destOrd="0" parTransId="{F492BB67-6890-4494-8CF1-7D8F0046E7BA}" sibTransId="{68D5E4F6-5F00-4146-83A0-75191B0900A9}"/>
    <dgm:cxn modelId="{2FD52129-8443-4794-831E-FF68FB60594B}" type="presOf" srcId="{A9C1E512-4D0F-40BA-A5FC-A1C219FD5936}" destId="{54CA2EFA-6904-47FA-ACE3-07071CC01589}" srcOrd="0" destOrd="0" presId="urn:microsoft.com/office/officeart/2005/8/layout/bList2"/>
    <dgm:cxn modelId="{98C5B319-74A9-4427-866D-88FD0A030092}" srcId="{70245109-7EF0-4BD6-894F-36A17665832F}" destId="{AF9C2DC8-4084-4327-853B-45EE4B31C2CB}" srcOrd="0" destOrd="0" parTransId="{3EC030E5-D598-44A5-892C-AB244CA2A12F}" sibTransId="{848AB296-6CA3-451A-85BA-8A6E82A8D627}"/>
    <dgm:cxn modelId="{53A1FDFA-07B7-48BA-84C3-3A53BD102EE2}" type="presParOf" srcId="{B40DBA62-EAB3-419B-9068-23878BA1059C}" destId="{44FDA897-774F-48A0-865F-4BC489333BD1}" srcOrd="0" destOrd="0" presId="urn:microsoft.com/office/officeart/2005/8/layout/bList2"/>
    <dgm:cxn modelId="{CC8E5DC8-CF98-422E-AE74-618959741C67}" type="presParOf" srcId="{44FDA897-774F-48A0-865F-4BC489333BD1}" destId="{2B6ACF40-5CF4-47F5-BA16-C7F640CC2F5F}" srcOrd="0" destOrd="0" presId="urn:microsoft.com/office/officeart/2005/8/layout/bList2"/>
    <dgm:cxn modelId="{6FD17B54-AC01-430B-975A-51972987EF14}" type="presParOf" srcId="{44FDA897-774F-48A0-865F-4BC489333BD1}" destId="{10F9486F-5A36-4C7D-AC2E-230706108DC7}" srcOrd="1" destOrd="0" presId="urn:microsoft.com/office/officeart/2005/8/layout/bList2"/>
    <dgm:cxn modelId="{0C523E60-FBDF-4045-AFC9-BE5E24E6DDF6}" type="presParOf" srcId="{44FDA897-774F-48A0-865F-4BC489333BD1}" destId="{FDC1C552-703C-47A8-8B2D-DB7F90585160}" srcOrd="2" destOrd="0" presId="urn:microsoft.com/office/officeart/2005/8/layout/bList2"/>
    <dgm:cxn modelId="{C9C8A646-2104-43B2-B2FF-618F9787D2A8}" type="presParOf" srcId="{44FDA897-774F-48A0-865F-4BC489333BD1}" destId="{8E758B09-8096-4530-9C08-2EFA09CE184B}" srcOrd="3" destOrd="0" presId="urn:microsoft.com/office/officeart/2005/8/layout/bList2"/>
    <dgm:cxn modelId="{1F27B9C4-CD15-4704-923F-BB113DD93CE8}" type="presParOf" srcId="{B40DBA62-EAB3-419B-9068-23878BA1059C}" destId="{488DEF44-8BE1-48DB-91D2-90172C22D69A}" srcOrd="1" destOrd="0" presId="urn:microsoft.com/office/officeart/2005/8/layout/bList2"/>
    <dgm:cxn modelId="{36099E73-7DCB-4367-A384-5F672AEF1ECF}" type="presParOf" srcId="{B40DBA62-EAB3-419B-9068-23878BA1059C}" destId="{BCFB7D50-60D0-431A-B492-37EAEA0E609A}" srcOrd="2" destOrd="0" presId="urn:microsoft.com/office/officeart/2005/8/layout/bList2"/>
    <dgm:cxn modelId="{C8651E10-7228-4BD9-9110-AA9659816FFC}" type="presParOf" srcId="{BCFB7D50-60D0-431A-B492-37EAEA0E609A}" destId="{AF81E574-517D-499E-834F-25846D632414}" srcOrd="0" destOrd="0" presId="urn:microsoft.com/office/officeart/2005/8/layout/bList2"/>
    <dgm:cxn modelId="{FC77B3A0-4881-4B11-8AC8-B0EA0E3FD504}" type="presParOf" srcId="{BCFB7D50-60D0-431A-B492-37EAEA0E609A}" destId="{F3504E1D-CDC3-44EF-AD2F-1F91046B7E20}" srcOrd="1" destOrd="0" presId="urn:microsoft.com/office/officeart/2005/8/layout/bList2"/>
    <dgm:cxn modelId="{84E20EB2-80BF-450A-9BFC-CE891FAC4F21}" type="presParOf" srcId="{BCFB7D50-60D0-431A-B492-37EAEA0E609A}" destId="{2E162128-2F51-40E2-B03F-70DC9D1D1013}" srcOrd="2" destOrd="0" presId="urn:microsoft.com/office/officeart/2005/8/layout/bList2"/>
    <dgm:cxn modelId="{8DEA4BB9-D752-4291-B957-B6822FDCF69F}" type="presParOf" srcId="{BCFB7D50-60D0-431A-B492-37EAEA0E609A}" destId="{F8DC8174-84BE-4658-88EA-7993233804DC}" srcOrd="3" destOrd="0" presId="urn:microsoft.com/office/officeart/2005/8/layout/bList2"/>
    <dgm:cxn modelId="{DC1A70D7-7776-479D-A9CC-7E6575DE3704}" type="presParOf" srcId="{B40DBA62-EAB3-419B-9068-23878BA1059C}" destId="{ABC04E40-EC48-47D6-AAAC-2A18CE637C0C}" srcOrd="3" destOrd="0" presId="urn:microsoft.com/office/officeart/2005/8/layout/bList2"/>
    <dgm:cxn modelId="{A5972475-A857-48C9-96C1-D356CC98C171}" type="presParOf" srcId="{B40DBA62-EAB3-419B-9068-23878BA1059C}" destId="{DEA09D07-E1F0-4350-A72F-855EC2F3A2CD}" srcOrd="4" destOrd="0" presId="urn:microsoft.com/office/officeart/2005/8/layout/bList2"/>
    <dgm:cxn modelId="{691D08ED-99E8-43AE-A093-76405F8C1E50}" type="presParOf" srcId="{DEA09D07-E1F0-4350-A72F-855EC2F3A2CD}" destId="{66830BAA-B83D-41ED-811C-18DD8C9DD2FA}" srcOrd="0" destOrd="0" presId="urn:microsoft.com/office/officeart/2005/8/layout/bList2"/>
    <dgm:cxn modelId="{11117562-97DF-4B25-8F8A-3851910B609F}" type="presParOf" srcId="{DEA09D07-E1F0-4350-A72F-855EC2F3A2CD}" destId="{4EF33754-F546-4FFD-9E27-DD67EF5D6812}" srcOrd="1" destOrd="0" presId="urn:microsoft.com/office/officeart/2005/8/layout/bList2"/>
    <dgm:cxn modelId="{D03FC97C-2692-4866-8AA9-5FC138863B60}" type="presParOf" srcId="{DEA09D07-E1F0-4350-A72F-855EC2F3A2CD}" destId="{80DECF18-9909-4D5F-AF6E-B74CFB0559B0}" srcOrd="2" destOrd="0" presId="urn:microsoft.com/office/officeart/2005/8/layout/bList2"/>
    <dgm:cxn modelId="{E3AF495B-704D-42BE-BF7F-D2BC71588101}" type="presParOf" srcId="{DEA09D07-E1F0-4350-A72F-855EC2F3A2CD}" destId="{156E1C02-FED6-4472-9174-4736475B496E}" srcOrd="3" destOrd="0" presId="urn:microsoft.com/office/officeart/2005/8/layout/bList2"/>
    <dgm:cxn modelId="{8B0B4394-F174-4FED-BF9F-E7E396FBAD93}" type="presParOf" srcId="{B40DBA62-EAB3-419B-9068-23878BA1059C}" destId="{E8FA355F-23B9-4987-82B8-77CEF267DC53}" srcOrd="5" destOrd="0" presId="urn:microsoft.com/office/officeart/2005/8/layout/bList2"/>
    <dgm:cxn modelId="{25F22495-1100-4CF2-AD46-A8E6C6371EB1}" type="presParOf" srcId="{B40DBA62-EAB3-419B-9068-23878BA1059C}" destId="{F29A52E1-41F7-4088-B130-3E5E9D5DBF54}" srcOrd="6" destOrd="0" presId="urn:microsoft.com/office/officeart/2005/8/layout/bList2"/>
    <dgm:cxn modelId="{B680A346-1242-4B80-826B-8D9B62842295}" type="presParOf" srcId="{F29A52E1-41F7-4088-B130-3E5E9D5DBF54}" destId="{E2022A62-B08D-4ECF-B989-F0ABEFAD41B7}" srcOrd="0" destOrd="0" presId="urn:microsoft.com/office/officeart/2005/8/layout/bList2"/>
    <dgm:cxn modelId="{CA57F542-3928-4EA5-A47B-130CDE364E0F}" type="presParOf" srcId="{F29A52E1-41F7-4088-B130-3E5E9D5DBF54}" destId="{0E17C83F-AB9A-4F7B-8E5B-EADE195708CF}" srcOrd="1" destOrd="0" presId="urn:microsoft.com/office/officeart/2005/8/layout/bList2"/>
    <dgm:cxn modelId="{BBFD23A2-EAA9-4DF1-9DDA-B2B7AAD2FC6E}" type="presParOf" srcId="{F29A52E1-41F7-4088-B130-3E5E9D5DBF54}" destId="{5CFC7252-26A7-4085-9508-9F355EC3E50C}" srcOrd="2" destOrd="0" presId="urn:microsoft.com/office/officeart/2005/8/layout/bList2"/>
    <dgm:cxn modelId="{14E4D27F-6C7A-4130-9AB8-1253E55409D8}" type="presParOf" srcId="{F29A52E1-41F7-4088-B130-3E5E9D5DBF54}" destId="{BC866FE5-90F7-4440-B960-6C0414BAC4AC}" srcOrd="3" destOrd="0" presId="urn:microsoft.com/office/officeart/2005/8/layout/bList2"/>
    <dgm:cxn modelId="{D923D5EE-C762-454C-956D-2BE6F67B0E6F}" type="presParOf" srcId="{B40DBA62-EAB3-419B-9068-23878BA1059C}" destId="{289EEF5E-B827-4286-BE61-138FF73DB0D5}" srcOrd="7" destOrd="0" presId="urn:microsoft.com/office/officeart/2005/8/layout/bList2"/>
    <dgm:cxn modelId="{AB81603D-C781-4B4B-8ADD-DD26B5E121CA}" type="presParOf" srcId="{B40DBA62-EAB3-419B-9068-23878BA1059C}" destId="{B228106F-F9E2-49DB-9705-E4439DF55D71}" srcOrd="8" destOrd="0" presId="urn:microsoft.com/office/officeart/2005/8/layout/bList2"/>
    <dgm:cxn modelId="{6E78FDAD-D399-47FB-99CF-92424FD6AECB}" type="presParOf" srcId="{B228106F-F9E2-49DB-9705-E4439DF55D71}" destId="{E106CDD2-3400-4007-A87D-4CA280010EDD}" srcOrd="0" destOrd="0" presId="urn:microsoft.com/office/officeart/2005/8/layout/bList2"/>
    <dgm:cxn modelId="{F41C8BF9-1050-4A69-93B1-A3ABD1B5EE8D}" type="presParOf" srcId="{B228106F-F9E2-49DB-9705-E4439DF55D71}" destId="{4DB3C94C-AF7C-44D1-AE84-062B091C5F33}" srcOrd="1" destOrd="0" presId="urn:microsoft.com/office/officeart/2005/8/layout/bList2"/>
    <dgm:cxn modelId="{A7813E97-1A15-4066-AED5-ECFFBCF6F0BE}" type="presParOf" srcId="{B228106F-F9E2-49DB-9705-E4439DF55D71}" destId="{E9A8B3DD-2DD2-4E37-80D5-C83F01FEF5E6}" srcOrd="2" destOrd="0" presId="urn:microsoft.com/office/officeart/2005/8/layout/bList2"/>
    <dgm:cxn modelId="{E39113F0-C2BB-412C-A292-E52B80BA72E6}" type="presParOf" srcId="{B228106F-F9E2-49DB-9705-E4439DF55D71}" destId="{F737C44E-1548-4F6E-9EA9-8152636301EF}" srcOrd="3" destOrd="0" presId="urn:microsoft.com/office/officeart/2005/8/layout/bList2"/>
    <dgm:cxn modelId="{85664A7F-B1CF-476F-8576-FD1EDA285E46}" type="presParOf" srcId="{B40DBA62-EAB3-419B-9068-23878BA1059C}" destId="{719D4A5B-A4FD-430B-980D-92B7BA620E02}" srcOrd="9" destOrd="0" presId="urn:microsoft.com/office/officeart/2005/8/layout/bList2"/>
    <dgm:cxn modelId="{852EE159-4329-4198-988B-EA3FC01A39D3}" type="presParOf" srcId="{B40DBA62-EAB3-419B-9068-23878BA1059C}" destId="{28F12613-0B54-42E6-9105-50AD6D2DB7A8}" srcOrd="10" destOrd="0" presId="urn:microsoft.com/office/officeart/2005/8/layout/bList2"/>
    <dgm:cxn modelId="{6FB35EBB-B952-438A-88FC-9C2AB62758CC}" type="presParOf" srcId="{28F12613-0B54-42E6-9105-50AD6D2DB7A8}" destId="{E94FC00C-E674-4A04-B9A7-EAE88565CDF3}" srcOrd="0" destOrd="0" presId="urn:microsoft.com/office/officeart/2005/8/layout/bList2"/>
    <dgm:cxn modelId="{FB703A99-819E-4438-BF0F-11250D0B07CC}" type="presParOf" srcId="{28F12613-0B54-42E6-9105-50AD6D2DB7A8}" destId="{2B4D0DD8-3A72-4A49-A91A-426969AABFF6}" srcOrd="1" destOrd="0" presId="urn:microsoft.com/office/officeart/2005/8/layout/bList2"/>
    <dgm:cxn modelId="{E3464848-8756-46E9-9004-8363E9C08A3B}" type="presParOf" srcId="{28F12613-0B54-42E6-9105-50AD6D2DB7A8}" destId="{846EEE49-CAB6-4AD8-96D8-3F5161AF5679}" srcOrd="2" destOrd="0" presId="urn:microsoft.com/office/officeart/2005/8/layout/bList2"/>
    <dgm:cxn modelId="{04BCDAA1-7C6F-489C-AE45-B7BFFD5F31DB}" type="presParOf" srcId="{28F12613-0B54-42E6-9105-50AD6D2DB7A8}" destId="{ABB3EAD2-440D-45DD-8C69-6B382BC16943}" srcOrd="3" destOrd="0" presId="urn:microsoft.com/office/officeart/2005/8/layout/bList2"/>
    <dgm:cxn modelId="{98FD9704-2D3B-4EAE-A5FE-76EB7D7904F0}" type="presParOf" srcId="{B40DBA62-EAB3-419B-9068-23878BA1059C}" destId="{B19C7E35-BEE3-43CB-BC12-BDB71EF0049D}" srcOrd="11" destOrd="0" presId="urn:microsoft.com/office/officeart/2005/8/layout/bList2"/>
    <dgm:cxn modelId="{3B44FD13-37AE-40DF-87FD-BFF1564CDF9E}" type="presParOf" srcId="{B40DBA62-EAB3-419B-9068-23878BA1059C}" destId="{F6831B05-38F8-488D-932D-3E3F78372F0E}" srcOrd="12" destOrd="0" presId="urn:microsoft.com/office/officeart/2005/8/layout/bList2"/>
    <dgm:cxn modelId="{305FCA14-453A-46FE-BA2B-D094232310FE}" type="presParOf" srcId="{F6831B05-38F8-488D-932D-3E3F78372F0E}" destId="{74856665-5068-471A-A6F3-0660D73E778B}" srcOrd="0" destOrd="0" presId="urn:microsoft.com/office/officeart/2005/8/layout/bList2"/>
    <dgm:cxn modelId="{B75089FD-B5BC-4D81-B9B3-5F8EF2CE7108}" type="presParOf" srcId="{F6831B05-38F8-488D-932D-3E3F78372F0E}" destId="{C86F5B12-A2A4-4B00-ACAF-0175A51A645B}" srcOrd="1" destOrd="0" presId="urn:microsoft.com/office/officeart/2005/8/layout/bList2"/>
    <dgm:cxn modelId="{9BB5DE93-DDAD-4C5F-91A3-664F9A07B9F4}" type="presParOf" srcId="{F6831B05-38F8-488D-932D-3E3F78372F0E}" destId="{AB9F05EC-963C-46CD-AC8A-5A298747B68D}" srcOrd="2" destOrd="0" presId="urn:microsoft.com/office/officeart/2005/8/layout/bList2"/>
    <dgm:cxn modelId="{BD11875C-D474-4F83-93AF-29A253FDE88A}" type="presParOf" srcId="{F6831B05-38F8-488D-932D-3E3F78372F0E}" destId="{ED65A5FE-38AB-4B05-9EFA-236D1CD132E4}" srcOrd="3" destOrd="0" presId="urn:microsoft.com/office/officeart/2005/8/layout/bList2"/>
    <dgm:cxn modelId="{17FE311B-8C2F-4DE0-A407-ECBA54805A2D}" type="presParOf" srcId="{B40DBA62-EAB3-419B-9068-23878BA1059C}" destId="{5BE91C30-D913-4A2A-ABFA-4BD42EAA91F9}" srcOrd="13" destOrd="0" presId="urn:microsoft.com/office/officeart/2005/8/layout/bList2"/>
    <dgm:cxn modelId="{E426B99D-F5AF-4330-822B-2D3C719E7818}" type="presParOf" srcId="{B40DBA62-EAB3-419B-9068-23878BA1059C}" destId="{9EC15F9F-D391-4089-BB82-8D5603A8AA90}" srcOrd="14" destOrd="0" presId="urn:microsoft.com/office/officeart/2005/8/layout/bList2"/>
    <dgm:cxn modelId="{DD9AFE3E-D81C-4136-9A8C-AB61056E5564}" type="presParOf" srcId="{9EC15F9F-D391-4089-BB82-8D5603A8AA90}" destId="{A0E8D068-E92B-4DAF-BE05-08F6F611A641}" srcOrd="0" destOrd="0" presId="urn:microsoft.com/office/officeart/2005/8/layout/bList2"/>
    <dgm:cxn modelId="{403C51AB-573A-4CB0-AD91-4E04A46023D7}" type="presParOf" srcId="{9EC15F9F-D391-4089-BB82-8D5603A8AA90}" destId="{54CA2EFA-6904-47FA-ACE3-07071CC01589}" srcOrd="1" destOrd="0" presId="urn:microsoft.com/office/officeart/2005/8/layout/bList2"/>
    <dgm:cxn modelId="{A335C669-D1A5-434C-8B4E-D11782A59FD3}" type="presParOf" srcId="{9EC15F9F-D391-4089-BB82-8D5603A8AA90}" destId="{390941CC-214C-4E29-A0DD-A863265D8C9C}" srcOrd="2" destOrd="0" presId="urn:microsoft.com/office/officeart/2005/8/layout/bList2"/>
    <dgm:cxn modelId="{9C857C58-C772-4B0F-B43E-8DBB4C9B9EAC}" type="presParOf" srcId="{9EC15F9F-D391-4089-BB82-8D5603A8AA90}" destId="{C6F64EB7-9119-4A2C-863A-18B77CF219B0}" srcOrd="3" destOrd="0" presId="urn:microsoft.com/office/officeart/2005/8/layout/bList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2F8E1DB-5C2E-467B-81BD-2381AD7112A3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51CB593-74BE-4646-A650-B8F98244FEF9}">
      <dgm:prSet/>
      <dgm:spPr/>
      <dgm:t>
        <a:bodyPr/>
        <a:lstStyle/>
        <a:p>
          <a:pPr rtl="0"/>
          <a:r>
            <a:rPr lang="ru-RU" dirty="0" smtClean="0"/>
            <a:t>Сегодня на уроке </a:t>
          </a:r>
          <a:endParaRPr lang="ru-RU" dirty="0"/>
        </a:p>
      </dgm:t>
    </dgm:pt>
    <dgm:pt modelId="{694D234F-C7DD-4A25-9AF3-54F830DC3212}" type="parTrans" cxnId="{ED2C33DD-BB69-4030-B06D-36466A93E2C6}">
      <dgm:prSet/>
      <dgm:spPr/>
      <dgm:t>
        <a:bodyPr/>
        <a:lstStyle/>
        <a:p>
          <a:endParaRPr lang="ru-RU"/>
        </a:p>
      </dgm:t>
    </dgm:pt>
    <dgm:pt modelId="{276010C2-82C0-4557-A336-9A228BEE816C}" type="sibTrans" cxnId="{ED2C33DD-BB69-4030-B06D-36466A93E2C6}">
      <dgm:prSet/>
      <dgm:spPr/>
      <dgm:t>
        <a:bodyPr/>
        <a:lstStyle/>
        <a:p>
          <a:endParaRPr lang="ru-RU"/>
        </a:p>
      </dgm:t>
    </dgm:pt>
    <dgm:pt modelId="{84E7C73D-1D4C-4079-B3A9-CE2ED4584D7E}">
      <dgm:prSet/>
      <dgm:spPr/>
      <dgm:t>
        <a:bodyPr/>
        <a:lstStyle/>
        <a:p>
          <a:pPr rtl="0"/>
          <a:r>
            <a:rPr lang="ru-RU" dirty="0" smtClean="0"/>
            <a:t>Что ты узнал нового  - …?</a:t>
          </a:r>
          <a:endParaRPr lang="ru-RU" dirty="0"/>
        </a:p>
      </dgm:t>
    </dgm:pt>
    <dgm:pt modelId="{ACF7C841-AD24-471C-9F3D-1E54E26ED803}" type="parTrans" cxnId="{FB4164EC-4415-4B89-9548-4D09AD392B3D}">
      <dgm:prSet/>
      <dgm:spPr/>
      <dgm:t>
        <a:bodyPr/>
        <a:lstStyle/>
        <a:p>
          <a:endParaRPr lang="ru-RU"/>
        </a:p>
      </dgm:t>
    </dgm:pt>
    <dgm:pt modelId="{A1214842-1A4B-4B41-A0F4-E31132AB44EC}" type="sibTrans" cxnId="{FB4164EC-4415-4B89-9548-4D09AD392B3D}">
      <dgm:prSet/>
      <dgm:spPr/>
      <dgm:t>
        <a:bodyPr/>
        <a:lstStyle/>
        <a:p>
          <a:endParaRPr lang="ru-RU"/>
        </a:p>
      </dgm:t>
    </dgm:pt>
    <dgm:pt modelId="{F3F5F28B-AB6B-4DC1-A470-052FD3277A9C}">
      <dgm:prSet/>
      <dgm:spPr/>
      <dgm:t>
        <a:bodyPr/>
        <a:lstStyle/>
        <a:p>
          <a:pPr rtl="0"/>
          <a:r>
            <a:rPr lang="ru-RU" dirty="0" smtClean="0"/>
            <a:t>На что обратил большее внимание?</a:t>
          </a:r>
          <a:endParaRPr lang="ru-RU" dirty="0"/>
        </a:p>
      </dgm:t>
    </dgm:pt>
    <dgm:pt modelId="{329045B3-BD93-4301-96A1-FFA3E405637C}" type="parTrans" cxnId="{122103A9-4DCF-4AB3-9C98-8E7151801788}">
      <dgm:prSet/>
      <dgm:spPr/>
      <dgm:t>
        <a:bodyPr/>
        <a:lstStyle/>
        <a:p>
          <a:endParaRPr lang="ru-RU"/>
        </a:p>
      </dgm:t>
    </dgm:pt>
    <dgm:pt modelId="{C7C5BB7A-639A-4164-AEAD-8CD723EB66E5}" type="sibTrans" cxnId="{122103A9-4DCF-4AB3-9C98-8E7151801788}">
      <dgm:prSet/>
      <dgm:spPr/>
      <dgm:t>
        <a:bodyPr/>
        <a:lstStyle/>
        <a:p>
          <a:endParaRPr lang="ru-RU"/>
        </a:p>
      </dgm:t>
    </dgm:pt>
    <dgm:pt modelId="{30A94BE1-3DF4-4FFA-A993-2B40446FB7F1}">
      <dgm:prSet/>
      <dgm:spPr/>
      <dgm:t>
        <a:bodyPr/>
        <a:lstStyle/>
        <a:p>
          <a:pPr rtl="0"/>
          <a:r>
            <a:rPr lang="ru-RU" dirty="0" smtClean="0"/>
            <a:t>Чем тебе урок понравился,  а чем – нет?</a:t>
          </a:r>
          <a:endParaRPr lang="ru-RU" dirty="0"/>
        </a:p>
      </dgm:t>
    </dgm:pt>
    <dgm:pt modelId="{68E8B2DC-017F-45D5-BF15-4D31A4CE96E3}" type="parTrans" cxnId="{6D471017-C60A-4734-B45D-D594005FBDEC}">
      <dgm:prSet/>
      <dgm:spPr/>
      <dgm:t>
        <a:bodyPr/>
        <a:lstStyle/>
        <a:p>
          <a:endParaRPr lang="ru-RU"/>
        </a:p>
      </dgm:t>
    </dgm:pt>
    <dgm:pt modelId="{A771C40E-087F-4A98-AF8E-AF693AAFF85E}" type="sibTrans" cxnId="{6D471017-C60A-4734-B45D-D594005FBDEC}">
      <dgm:prSet/>
      <dgm:spPr/>
      <dgm:t>
        <a:bodyPr/>
        <a:lstStyle/>
        <a:p>
          <a:endParaRPr lang="ru-RU"/>
        </a:p>
      </dgm:t>
    </dgm:pt>
    <dgm:pt modelId="{F22C12E8-9FFC-48A0-BAA4-03B183AADEA3}">
      <dgm:prSet/>
      <dgm:spPr/>
      <dgm:t>
        <a:bodyPr/>
        <a:lstStyle/>
        <a:p>
          <a:pPr rtl="0"/>
          <a:r>
            <a:rPr lang="ru-RU" dirty="0" smtClean="0"/>
            <a:t>Каковы твои предложения по улучшению качества уроков?</a:t>
          </a:r>
          <a:endParaRPr lang="ru-RU" dirty="0"/>
        </a:p>
      </dgm:t>
    </dgm:pt>
    <dgm:pt modelId="{5477FE24-C1A0-4423-9EB3-9D68C872CD4B}" type="parTrans" cxnId="{EE6910BE-9630-4614-93D5-4B244FE728BA}">
      <dgm:prSet/>
      <dgm:spPr/>
      <dgm:t>
        <a:bodyPr/>
        <a:lstStyle/>
        <a:p>
          <a:endParaRPr lang="ru-RU"/>
        </a:p>
      </dgm:t>
    </dgm:pt>
    <dgm:pt modelId="{1C5A7CD7-8152-4C7F-A9D4-F3A1262D1A2D}" type="sibTrans" cxnId="{EE6910BE-9630-4614-93D5-4B244FE728BA}">
      <dgm:prSet/>
      <dgm:spPr/>
      <dgm:t>
        <a:bodyPr/>
        <a:lstStyle/>
        <a:p>
          <a:endParaRPr lang="ru-RU"/>
        </a:p>
      </dgm:t>
    </dgm:pt>
    <dgm:pt modelId="{02AFE68A-28B8-4E3B-BC27-ECAA3A34916A}" type="pres">
      <dgm:prSet presAssocID="{02F8E1DB-5C2E-467B-81BD-2381AD7112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DFD14B-374A-41AD-B338-2AF8B4C8A87C}" type="pres">
      <dgm:prSet presAssocID="{02F8E1DB-5C2E-467B-81BD-2381AD7112A3}" presName="arrow" presStyleLbl="bgShp" presStyleIdx="0" presStyleCnt="1"/>
      <dgm:spPr/>
    </dgm:pt>
    <dgm:pt modelId="{1ABB6666-AF3B-46C7-AB37-CDAC31BAB6AD}" type="pres">
      <dgm:prSet presAssocID="{02F8E1DB-5C2E-467B-81BD-2381AD7112A3}" presName="points" presStyleCnt="0"/>
      <dgm:spPr/>
    </dgm:pt>
    <dgm:pt modelId="{24BA3604-70F6-41E4-835A-78E4E1113262}" type="pres">
      <dgm:prSet presAssocID="{A51CB593-74BE-4646-A650-B8F98244FEF9}" presName="compositeA" presStyleCnt="0"/>
      <dgm:spPr/>
    </dgm:pt>
    <dgm:pt modelId="{A8CDA628-DCC4-4DAF-978E-04F7B2017CB7}" type="pres">
      <dgm:prSet presAssocID="{A51CB593-74BE-4646-A650-B8F98244FEF9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C64B1-D167-49F1-ACC7-B4872F35D83C}" type="pres">
      <dgm:prSet presAssocID="{A51CB593-74BE-4646-A650-B8F98244FEF9}" presName="circleA" presStyleLbl="node1" presStyleIdx="0" presStyleCnt="5"/>
      <dgm:spPr/>
    </dgm:pt>
    <dgm:pt modelId="{44C78B24-D456-4BC7-8A84-A2D1B7AD909C}" type="pres">
      <dgm:prSet presAssocID="{A51CB593-74BE-4646-A650-B8F98244FEF9}" presName="spaceA" presStyleCnt="0"/>
      <dgm:spPr/>
    </dgm:pt>
    <dgm:pt modelId="{FC45C11B-377C-4A14-9477-481D30B2FEA4}" type="pres">
      <dgm:prSet presAssocID="{276010C2-82C0-4557-A336-9A228BEE816C}" presName="space" presStyleCnt="0"/>
      <dgm:spPr/>
    </dgm:pt>
    <dgm:pt modelId="{96998111-CA4B-4815-B498-2590CBE3FD7B}" type="pres">
      <dgm:prSet presAssocID="{84E7C73D-1D4C-4079-B3A9-CE2ED4584D7E}" presName="compositeB" presStyleCnt="0"/>
      <dgm:spPr/>
    </dgm:pt>
    <dgm:pt modelId="{765A3918-E7E6-4D1B-A378-12028DDB21C2}" type="pres">
      <dgm:prSet presAssocID="{84E7C73D-1D4C-4079-B3A9-CE2ED4584D7E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3EDC64-5549-4A52-B9E2-1A84DED36977}" type="pres">
      <dgm:prSet presAssocID="{84E7C73D-1D4C-4079-B3A9-CE2ED4584D7E}" presName="circleB" presStyleLbl="node1" presStyleIdx="1" presStyleCnt="5"/>
      <dgm:spPr/>
    </dgm:pt>
    <dgm:pt modelId="{124DB6F3-1DCB-4A0E-A118-3A2C9CE75474}" type="pres">
      <dgm:prSet presAssocID="{84E7C73D-1D4C-4079-B3A9-CE2ED4584D7E}" presName="spaceB" presStyleCnt="0"/>
      <dgm:spPr/>
    </dgm:pt>
    <dgm:pt modelId="{28BB4027-069A-4656-94FD-95C6F15C67D5}" type="pres">
      <dgm:prSet presAssocID="{A1214842-1A4B-4B41-A0F4-E31132AB44EC}" presName="space" presStyleCnt="0"/>
      <dgm:spPr/>
    </dgm:pt>
    <dgm:pt modelId="{A7562A73-467C-48EC-B1E8-3B38E139FDF0}" type="pres">
      <dgm:prSet presAssocID="{F3F5F28B-AB6B-4DC1-A470-052FD3277A9C}" presName="compositeA" presStyleCnt="0"/>
      <dgm:spPr/>
    </dgm:pt>
    <dgm:pt modelId="{68D6EABF-4F18-4681-9C13-7E8F3E8348F0}" type="pres">
      <dgm:prSet presAssocID="{F3F5F28B-AB6B-4DC1-A470-052FD3277A9C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CE25A-17AF-46B0-92BB-73D72A4B4B80}" type="pres">
      <dgm:prSet presAssocID="{F3F5F28B-AB6B-4DC1-A470-052FD3277A9C}" presName="circleA" presStyleLbl="node1" presStyleIdx="2" presStyleCnt="5"/>
      <dgm:spPr/>
    </dgm:pt>
    <dgm:pt modelId="{8F306288-2617-4666-955A-F14BD5B5ADA9}" type="pres">
      <dgm:prSet presAssocID="{F3F5F28B-AB6B-4DC1-A470-052FD3277A9C}" presName="spaceA" presStyleCnt="0"/>
      <dgm:spPr/>
    </dgm:pt>
    <dgm:pt modelId="{452AF433-39ED-4F32-9A05-F1921007D2CC}" type="pres">
      <dgm:prSet presAssocID="{C7C5BB7A-639A-4164-AEAD-8CD723EB66E5}" presName="space" presStyleCnt="0"/>
      <dgm:spPr/>
    </dgm:pt>
    <dgm:pt modelId="{CEFB2E6C-2BB4-4BD4-B37F-1DE9C3FAC36C}" type="pres">
      <dgm:prSet presAssocID="{30A94BE1-3DF4-4FFA-A993-2B40446FB7F1}" presName="compositeB" presStyleCnt="0"/>
      <dgm:spPr/>
    </dgm:pt>
    <dgm:pt modelId="{7D51F2E2-E67E-4FAE-9687-AC4EF7520A1C}" type="pres">
      <dgm:prSet presAssocID="{30A94BE1-3DF4-4FFA-A993-2B40446FB7F1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C7AA0B-6801-43EA-B007-9E404D2B329D}" type="pres">
      <dgm:prSet presAssocID="{30A94BE1-3DF4-4FFA-A993-2B40446FB7F1}" presName="circleB" presStyleLbl="node1" presStyleIdx="3" presStyleCnt="5"/>
      <dgm:spPr/>
    </dgm:pt>
    <dgm:pt modelId="{98EDF7E9-B4C5-4157-9EEE-67ADC2C10AF4}" type="pres">
      <dgm:prSet presAssocID="{30A94BE1-3DF4-4FFA-A993-2B40446FB7F1}" presName="spaceB" presStyleCnt="0"/>
      <dgm:spPr/>
    </dgm:pt>
    <dgm:pt modelId="{517705D5-CBE1-4472-8A6E-BCA12CAF3722}" type="pres">
      <dgm:prSet presAssocID="{A771C40E-087F-4A98-AF8E-AF693AAFF85E}" presName="space" presStyleCnt="0"/>
      <dgm:spPr/>
    </dgm:pt>
    <dgm:pt modelId="{3D084D94-EE7A-41F0-AAF5-A3223879F7A9}" type="pres">
      <dgm:prSet presAssocID="{F22C12E8-9FFC-48A0-BAA4-03B183AADEA3}" presName="compositeA" presStyleCnt="0"/>
      <dgm:spPr/>
    </dgm:pt>
    <dgm:pt modelId="{AA92B6F2-74F0-44E1-9AC3-309668C22CCF}" type="pres">
      <dgm:prSet presAssocID="{F22C12E8-9FFC-48A0-BAA4-03B183AADEA3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343312-B4CB-4F69-986E-FD00B769B639}" type="pres">
      <dgm:prSet presAssocID="{F22C12E8-9FFC-48A0-BAA4-03B183AADEA3}" presName="circleA" presStyleLbl="node1" presStyleIdx="4" presStyleCnt="5"/>
      <dgm:spPr/>
    </dgm:pt>
    <dgm:pt modelId="{2F2A9418-CBC1-4AB7-84E4-7643D7D9FC97}" type="pres">
      <dgm:prSet presAssocID="{F22C12E8-9FFC-48A0-BAA4-03B183AADEA3}" presName="spaceA" presStyleCnt="0"/>
      <dgm:spPr/>
    </dgm:pt>
  </dgm:ptLst>
  <dgm:cxnLst>
    <dgm:cxn modelId="{FE86E67A-D4F1-4685-96D9-7901B5C6E040}" type="presOf" srcId="{F3F5F28B-AB6B-4DC1-A470-052FD3277A9C}" destId="{68D6EABF-4F18-4681-9C13-7E8F3E8348F0}" srcOrd="0" destOrd="0" presId="urn:microsoft.com/office/officeart/2005/8/layout/hProcess11"/>
    <dgm:cxn modelId="{6D471017-C60A-4734-B45D-D594005FBDEC}" srcId="{02F8E1DB-5C2E-467B-81BD-2381AD7112A3}" destId="{30A94BE1-3DF4-4FFA-A993-2B40446FB7F1}" srcOrd="3" destOrd="0" parTransId="{68E8B2DC-017F-45D5-BF15-4D31A4CE96E3}" sibTransId="{A771C40E-087F-4A98-AF8E-AF693AAFF85E}"/>
    <dgm:cxn modelId="{A2B4FF9E-F4D5-41FA-8384-B6F022E42709}" type="presOf" srcId="{A51CB593-74BE-4646-A650-B8F98244FEF9}" destId="{A8CDA628-DCC4-4DAF-978E-04F7B2017CB7}" srcOrd="0" destOrd="0" presId="urn:microsoft.com/office/officeart/2005/8/layout/hProcess11"/>
    <dgm:cxn modelId="{122103A9-4DCF-4AB3-9C98-8E7151801788}" srcId="{02F8E1DB-5C2E-467B-81BD-2381AD7112A3}" destId="{F3F5F28B-AB6B-4DC1-A470-052FD3277A9C}" srcOrd="2" destOrd="0" parTransId="{329045B3-BD93-4301-96A1-FFA3E405637C}" sibTransId="{C7C5BB7A-639A-4164-AEAD-8CD723EB66E5}"/>
    <dgm:cxn modelId="{568A6825-8825-4397-A768-D3F4515215E1}" type="presOf" srcId="{30A94BE1-3DF4-4FFA-A993-2B40446FB7F1}" destId="{7D51F2E2-E67E-4FAE-9687-AC4EF7520A1C}" srcOrd="0" destOrd="0" presId="urn:microsoft.com/office/officeart/2005/8/layout/hProcess11"/>
    <dgm:cxn modelId="{EE6910BE-9630-4614-93D5-4B244FE728BA}" srcId="{02F8E1DB-5C2E-467B-81BD-2381AD7112A3}" destId="{F22C12E8-9FFC-48A0-BAA4-03B183AADEA3}" srcOrd="4" destOrd="0" parTransId="{5477FE24-C1A0-4423-9EB3-9D68C872CD4B}" sibTransId="{1C5A7CD7-8152-4C7F-A9D4-F3A1262D1A2D}"/>
    <dgm:cxn modelId="{FB4164EC-4415-4B89-9548-4D09AD392B3D}" srcId="{02F8E1DB-5C2E-467B-81BD-2381AD7112A3}" destId="{84E7C73D-1D4C-4079-B3A9-CE2ED4584D7E}" srcOrd="1" destOrd="0" parTransId="{ACF7C841-AD24-471C-9F3D-1E54E26ED803}" sibTransId="{A1214842-1A4B-4B41-A0F4-E31132AB44EC}"/>
    <dgm:cxn modelId="{ED2C33DD-BB69-4030-B06D-36466A93E2C6}" srcId="{02F8E1DB-5C2E-467B-81BD-2381AD7112A3}" destId="{A51CB593-74BE-4646-A650-B8F98244FEF9}" srcOrd="0" destOrd="0" parTransId="{694D234F-C7DD-4A25-9AF3-54F830DC3212}" sibTransId="{276010C2-82C0-4557-A336-9A228BEE816C}"/>
    <dgm:cxn modelId="{EDB1BC1F-02CD-460F-823A-3F4FCBDEEB3B}" type="presOf" srcId="{F22C12E8-9FFC-48A0-BAA4-03B183AADEA3}" destId="{AA92B6F2-74F0-44E1-9AC3-309668C22CCF}" srcOrd="0" destOrd="0" presId="urn:microsoft.com/office/officeart/2005/8/layout/hProcess11"/>
    <dgm:cxn modelId="{4655C4BA-1DB1-490C-906D-056DB1694A53}" type="presOf" srcId="{02F8E1DB-5C2E-467B-81BD-2381AD7112A3}" destId="{02AFE68A-28B8-4E3B-BC27-ECAA3A34916A}" srcOrd="0" destOrd="0" presId="urn:microsoft.com/office/officeart/2005/8/layout/hProcess11"/>
    <dgm:cxn modelId="{CCEC9DB7-5992-4673-9178-27522A9713A9}" type="presOf" srcId="{84E7C73D-1D4C-4079-B3A9-CE2ED4584D7E}" destId="{765A3918-E7E6-4D1B-A378-12028DDB21C2}" srcOrd="0" destOrd="0" presId="urn:microsoft.com/office/officeart/2005/8/layout/hProcess11"/>
    <dgm:cxn modelId="{5CA442FE-7718-4589-9AF1-72269063BC2C}" type="presParOf" srcId="{02AFE68A-28B8-4E3B-BC27-ECAA3A34916A}" destId="{3ADFD14B-374A-41AD-B338-2AF8B4C8A87C}" srcOrd="0" destOrd="0" presId="urn:microsoft.com/office/officeart/2005/8/layout/hProcess11"/>
    <dgm:cxn modelId="{984F31EA-1AF2-4CF5-AD9D-ACDD8BD0F2E7}" type="presParOf" srcId="{02AFE68A-28B8-4E3B-BC27-ECAA3A34916A}" destId="{1ABB6666-AF3B-46C7-AB37-CDAC31BAB6AD}" srcOrd="1" destOrd="0" presId="urn:microsoft.com/office/officeart/2005/8/layout/hProcess11"/>
    <dgm:cxn modelId="{5EF1E1FA-136A-4E44-B387-4FDF5E4D0226}" type="presParOf" srcId="{1ABB6666-AF3B-46C7-AB37-CDAC31BAB6AD}" destId="{24BA3604-70F6-41E4-835A-78E4E1113262}" srcOrd="0" destOrd="0" presId="urn:microsoft.com/office/officeart/2005/8/layout/hProcess11"/>
    <dgm:cxn modelId="{DAC4E451-82D7-42EF-B4E7-6B00BA73E3E8}" type="presParOf" srcId="{24BA3604-70F6-41E4-835A-78E4E1113262}" destId="{A8CDA628-DCC4-4DAF-978E-04F7B2017CB7}" srcOrd="0" destOrd="0" presId="urn:microsoft.com/office/officeart/2005/8/layout/hProcess11"/>
    <dgm:cxn modelId="{41DAEA57-080C-4AF9-8649-ECA8D4381D76}" type="presParOf" srcId="{24BA3604-70F6-41E4-835A-78E4E1113262}" destId="{E1DC64B1-D167-49F1-ACC7-B4872F35D83C}" srcOrd="1" destOrd="0" presId="urn:microsoft.com/office/officeart/2005/8/layout/hProcess11"/>
    <dgm:cxn modelId="{32EC36FB-91CF-455C-99A1-E5D89BD66545}" type="presParOf" srcId="{24BA3604-70F6-41E4-835A-78E4E1113262}" destId="{44C78B24-D456-4BC7-8A84-A2D1B7AD909C}" srcOrd="2" destOrd="0" presId="urn:microsoft.com/office/officeart/2005/8/layout/hProcess11"/>
    <dgm:cxn modelId="{8A9DE9A6-C517-4CEE-AC1C-F2BDC7CF8677}" type="presParOf" srcId="{1ABB6666-AF3B-46C7-AB37-CDAC31BAB6AD}" destId="{FC45C11B-377C-4A14-9477-481D30B2FEA4}" srcOrd="1" destOrd="0" presId="urn:microsoft.com/office/officeart/2005/8/layout/hProcess11"/>
    <dgm:cxn modelId="{481078A5-D646-4AA2-A343-BD29A07E2CD3}" type="presParOf" srcId="{1ABB6666-AF3B-46C7-AB37-CDAC31BAB6AD}" destId="{96998111-CA4B-4815-B498-2590CBE3FD7B}" srcOrd="2" destOrd="0" presId="urn:microsoft.com/office/officeart/2005/8/layout/hProcess11"/>
    <dgm:cxn modelId="{92BC8690-1875-4B78-9A4B-20C0A51209E4}" type="presParOf" srcId="{96998111-CA4B-4815-B498-2590CBE3FD7B}" destId="{765A3918-E7E6-4D1B-A378-12028DDB21C2}" srcOrd="0" destOrd="0" presId="urn:microsoft.com/office/officeart/2005/8/layout/hProcess11"/>
    <dgm:cxn modelId="{F0D3160D-6678-49BA-95D8-8512A1F020AA}" type="presParOf" srcId="{96998111-CA4B-4815-B498-2590CBE3FD7B}" destId="{333EDC64-5549-4A52-B9E2-1A84DED36977}" srcOrd="1" destOrd="0" presId="urn:microsoft.com/office/officeart/2005/8/layout/hProcess11"/>
    <dgm:cxn modelId="{BB483A54-576B-4F72-97C2-F274E008BAE2}" type="presParOf" srcId="{96998111-CA4B-4815-B498-2590CBE3FD7B}" destId="{124DB6F3-1DCB-4A0E-A118-3A2C9CE75474}" srcOrd="2" destOrd="0" presId="urn:microsoft.com/office/officeart/2005/8/layout/hProcess11"/>
    <dgm:cxn modelId="{8A00F0E3-8BB2-466B-9503-9385FB5D1609}" type="presParOf" srcId="{1ABB6666-AF3B-46C7-AB37-CDAC31BAB6AD}" destId="{28BB4027-069A-4656-94FD-95C6F15C67D5}" srcOrd="3" destOrd="0" presId="urn:microsoft.com/office/officeart/2005/8/layout/hProcess11"/>
    <dgm:cxn modelId="{8FA0A000-D60F-4D60-8CC9-09E344347263}" type="presParOf" srcId="{1ABB6666-AF3B-46C7-AB37-CDAC31BAB6AD}" destId="{A7562A73-467C-48EC-B1E8-3B38E139FDF0}" srcOrd="4" destOrd="0" presId="urn:microsoft.com/office/officeart/2005/8/layout/hProcess11"/>
    <dgm:cxn modelId="{AF09E580-642E-41C9-9633-04D209063B2D}" type="presParOf" srcId="{A7562A73-467C-48EC-B1E8-3B38E139FDF0}" destId="{68D6EABF-4F18-4681-9C13-7E8F3E8348F0}" srcOrd="0" destOrd="0" presId="urn:microsoft.com/office/officeart/2005/8/layout/hProcess11"/>
    <dgm:cxn modelId="{F126450D-B0EB-46AA-A34E-E9DAFEB42C7B}" type="presParOf" srcId="{A7562A73-467C-48EC-B1E8-3B38E139FDF0}" destId="{93BCE25A-17AF-46B0-92BB-73D72A4B4B80}" srcOrd="1" destOrd="0" presId="urn:microsoft.com/office/officeart/2005/8/layout/hProcess11"/>
    <dgm:cxn modelId="{9D115F0E-3A4C-4B21-B6BD-54E35DE643FD}" type="presParOf" srcId="{A7562A73-467C-48EC-B1E8-3B38E139FDF0}" destId="{8F306288-2617-4666-955A-F14BD5B5ADA9}" srcOrd="2" destOrd="0" presId="urn:microsoft.com/office/officeart/2005/8/layout/hProcess11"/>
    <dgm:cxn modelId="{42C608C0-F946-4415-812D-446AF7C087BF}" type="presParOf" srcId="{1ABB6666-AF3B-46C7-AB37-CDAC31BAB6AD}" destId="{452AF433-39ED-4F32-9A05-F1921007D2CC}" srcOrd="5" destOrd="0" presId="urn:microsoft.com/office/officeart/2005/8/layout/hProcess11"/>
    <dgm:cxn modelId="{EE1D20A9-55BC-4BD2-8FE2-2F3D3DB3D36F}" type="presParOf" srcId="{1ABB6666-AF3B-46C7-AB37-CDAC31BAB6AD}" destId="{CEFB2E6C-2BB4-4BD4-B37F-1DE9C3FAC36C}" srcOrd="6" destOrd="0" presId="urn:microsoft.com/office/officeart/2005/8/layout/hProcess11"/>
    <dgm:cxn modelId="{A2C8CE19-FB8B-4AA1-B291-DE34376732CC}" type="presParOf" srcId="{CEFB2E6C-2BB4-4BD4-B37F-1DE9C3FAC36C}" destId="{7D51F2E2-E67E-4FAE-9687-AC4EF7520A1C}" srcOrd="0" destOrd="0" presId="urn:microsoft.com/office/officeart/2005/8/layout/hProcess11"/>
    <dgm:cxn modelId="{7791DBA5-72F1-4A3B-9A36-02776084EADF}" type="presParOf" srcId="{CEFB2E6C-2BB4-4BD4-B37F-1DE9C3FAC36C}" destId="{0DC7AA0B-6801-43EA-B007-9E404D2B329D}" srcOrd="1" destOrd="0" presId="urn:microsoft.com/office/officeart/2005/8/layout/hProcess11"/>
    <dgm:cxn modelId="{27963C98-FFE7-416B-AC26-699C839AFD72}" type="presParOf" srcId="{CEFB2E6C-2BB4-4BD4-B37F-1DE9C3FAC36C}" destId="{98EDF7E9-B4C5-4157-9EEE-67ADC2C10AF4}" srcOrd="2" destOrd="0" presId="urn:microsoft.com/office/officeart/2005/8/layout/hProcess11"/>
    <dgm:cxn modelId="{BC9DD88B-5F64-48C5-8FBF-3E58B1D01185}" type="presParOf" srcId="{1ABB6666-AF3B-46C7-AB37-CDAC31BAB6AD}" destId="{517705D5-CBE1-4472-8A6E-BCA12CAF3722}" srcOrd="7" destOrd="0" presId="urn:microsoft.com/office/officeart/2005/8/layout/hProcess11"/>
    <dgm:cxn modelId="{3A1C2AE6-D471-4BB7-B2B4-4D70D9FAE2E3}" type="presParOf" srcId="{1ABB6666-AF3B-46C7-AB37-CDAC31BAB6AD}" destId="{3D084D94-EE7A-41F0-AAF5-A3223879F7A9}" srcOrd="8" destOrd="0" presId="urn:microsoft.com/office/officeart/2005/8/layout/hProcess11"/>
    <dgm:cxn modelId="{B7EF3CB9-85D6-43E1-B082-B76FEC7EBF4E}" type="presParOf" srcId="{3D084D94-EE7A-41F0-AAF5-A3223879F7A9}" destId="{AA92B6F2-74F0-44E1-9AC3-309668C22CCF}" srcOrd="0" destOrd="0" presId="urn:microsoft.com/office/officeart/2005/8/layout/hProcess11"/>
    <dgm:cxn modelId="{E1FDC035-71BD-4905-AFFD-96D9BBFB68AA}" type="presParOf" srcId="{3D084D94-EE7A-41F0-AAF5-A3223879F7A9}" destId="{B0343312-B4CB-4F69-986E-FD00B769B639}" srcOrd="1" destOrd="0" presId="urn:microsoft.com/office/officeart/2005/8/layout/hProcess11"/>
    <dgm:cxn modelId="{44293459-BA62-4E6E-83F0-E7B4C738BE33}" type="presParOf" srcId="{3D084D94-EE7A-41F0-AAF5-A3223879F7A9}" destId="{2F2A9418-CBC1-4AB7-84E4-7643D7D9FC97}" srcOrd="2" destOrd="0" presId="urn:microsoft.com/office/officeart/2005/8/layout/hProcess1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A81774-614A-414B-894E-EE856043043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25ED19-8C67-483E-8ED5-A2BBC89DC43C}">
      <dgm:prSet/>
      <dgm:spPr/>
      <dgm:t>
        <a:bodyPr/>
        <a:lstStyle/>
        <a:p>
          <a:pPr rtl="0"/>
          <a:r>
            <a:rPr lang="ru-RU" dirty="0" smtClean="0"/>
            <a:t>Называют  моделированием … ?</a:t>
          </a:r>
          <a:endParaRPr lang="ru-RU" dirty="0"/>
        </a:p>
      </dgm:t>
    </dgm:pt>
    <dgm:pt modelId="{C1FF4391-CB9F-4609-93AA-F37D444B3E89}" type="parTrans" cxnId="{1ED5031B-891F-486F-AC4E-EC9349B0DEBA}">
      <dgm:prSet/>
      <dgm:spPr/>
      <dgm:t>
        <a:bodyPr/>
        <a:lstStyle/>
        <a:p>
          <a:endParaRPr lang="ru-RU"/>
        </a:p>
      </dgm:t>
    </dgm:pt>
    <dgm:pt modelId="{F0A0F23B-57D1-475E-AA56-F79B46B53169}" type="sibTrans" cxnId="{1ED5031B-891F-486F-AC4E-EC9349B0DEBA}">
      <dgm:prSet/>
      <dgm:spPr/>
      <dgm:t>
        <a:bodyPr/>
        <a:lstStyle/>
        <a:p>
          <a:endParaRPr lang="ru-RU"/>
        </a:p>
      </dgm:t>
    </dgm:pt>
    <dgm:pt modelId="{F6037308-7A20-45EC-A72D-F39DC727C08A}">
      <dgm:prSet/>
      <dgm:spPr/>
      <dgm:t>
        <a:bodyPr/>
        <a:lstStyle/>
        <a:p>
          <a:pPr rtl="0"/>
          <a:r>
            <a:rPr lang="ru-RU" dirty="0" smtClean="0"/>
            <a:t>Процесс замены реального объекта или явления его копией или описанием.</a:t>
          </a:r>
          <a:endParaRPr lang="ru-RU" dirty="0"/>
        </a:p>
      </dgm:t>
    </dgm:pt>
    <dgm:pt modelId="{B1874715-F234-46CF-A9B9-A1DD0FB50EED}" type="parTrans" cxnId="{1A7ECDDF-5E7F-42FB-B681-344E83ECEDF9}">
      <dgm:prSet/>
      <dgm:spPr/>
      <dgm:t>
        <a:bodyPr/>
        <a:lstStyle/>
        <a:p>
          <a:endParaRPr lang="ru-RU"/>
        </a:p>
      </dgm:t>
    </dgm:pt>
    <dgm:pt modelId="{B974B314-9FA1-46D5-9A5A-D296C933CCD3}" type="sibTrans" cxnId="{1A7ECDDF-5E7F-42FB-B681-344E83ECEDF9}">
      <dgm:prSet/>
      <dgm:spPr/>
      <dgm:t>
        <a:bodyPr/>
        <a:lstStyle/>
        <a:p>
          <a:endParaRPr lang="ru-RU"/>
        </a:p>
      </dgm:t>
    </dgm:pt>
    <dgm:pt modelId="{C3850FBF-400B-4F64-BEE3-254101A8D09F}" type="pres">
      <dgm:prSet presAssocID="{74A81774-614A-414B-894E-EE85604304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A14FCB-C363-4971-85A2-0CB255F7C5F2}" type="pres">
      <dgm:prSet presAssocID="{5625ED19-8C67-483E-8ED5-A2BBC89DC43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6F2BE-3F7E-4352-98C0-94A40AF8DC94}" type="pres">
      <dgm:prSet presAssocID="{F0A0F23B-57D1-475E-AA56-F79B46B53169}" presName="spacer" presStyleCnt="0"/>
      <dgm:spPr/>
    </dgm:pt>
    <dgm:pt modelId="{DA776BDF-0E37-4EAB-A754-506F0FAAA594}" type="pres">
      <dgm:prSet presAssocID="{F6037308-7A20-45EC-A72D-F39DC727C08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D5031B-891F-486F-AC4E-EC9349B0DEBA}" srcId="{74A81774-614A-414B-894E-EE8560430435}" destId="{5625ED19-8C67-483E-8ED5-A2BBC89DC43C}" srcOrd="0" destOrd="0" parTransId="{C1FF4391-CB9F-4609-93AA-F37D444B3E89}" sibTransId="{F0A0F23B-57D1-475E-AA56-F79B46B53169}"/>
    <dgm:cxn modelId="{010EE3B5-D419-4416-BF52-37869BB22359}" type="presOf" srcId="{5625ED19-8C67-483E-8ED5-A2BBC89DC43C}" destId="{B0A14FCB-C363-4971-85A2-0CB255F7C5F2}" srcOrd="0" destOrd="0" presId="urn:microsoft.com/office/officeart/2005/8/layout/vList2"/>
    <dgm:cxn modelId="{1A7ECDDF-5E7F-42FB-B681-344E83ECEDF9}" srcId="{74A81774-614A-414B-894E-EE8560430435}" destId="{F6037308-7A20-45EC-A72D-F39DC727C08A}" srcOrd="1" destOrd="0" parTransId="{B1874715-F234-46CF-A9B9-A1DD0FB50EED}" sibTransId="{B974B314-9FA1-46D5-9A5A-D296C933CCD3}"/>
    <dgm:cxn modelId="{47B86E71-F93B-4F99-B856-5887CC8AB73D}" type="presOf" srcId="{74A81774-614A-414B-894E-EE8560430435}" destId="{C3850FBF-400B-4F64-BEE3-254101A8D09F}" srcOrd="0" destOrd="0" presId="urn:microsoft.com/office/officeart/2005/8/layout/vList2"/>
    <dgm:cxn modelId="{B3932E5C-DED5-4E8C-9756-20DB59221E53}" type="presOf" srcId="{F6037308-7A20-45EC-A72D-F39DC727C08A}" destId="{DA776BDF-0E37-4EAB-A754-506F0FAAA594}" srcOrd="0" destOrd="0" presId="urn:microsoft.com/office/officeart/2005/8/layout/vList2"/>
    <dgm:cxn modelId="{DD511C80-B2AE-4508-A4DD-CA1C2E83C69D}" type="presParOf" srcId="{C3850FBF-400B-4F64-BEE3-254101A8D09F}" destId="{B0A14FCB-C363-4971-85A2-0CB255F7C5F2}" srcOrd="0" destOrd="0" presId="urn:microsoft.com/office/officeart/2005/8/layout/vList2"/>
    <dgm:cxn modelId="{85B6635E-9B01-4E37-A376-D643FDAB47FF}" type="presParOf" srcId="{C3850FBF-400B-4F64-BEE3-254101A8D09F}" destId="{6CF6F2BE-3F7E-4352-98C0-94A40AF8DC94}" srcOrd="1" destOrd="0" presId="urn:microsoft.com/office/officeart/2005/8/layout/vList2"/>
    <dgm:cxn modelId="{CBD0BB74-0268-42A8-BEA7-AEAE8E5234A4}" type="presParOf" srcId="{C3850FBF-400B-4F64-BEE3-254101A8D09F}" destId="{DA776BDF-0E37-4EAB-A754-506F0FAAA594}" srcOrd="2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A81774-614A-414B-894E-EE856043043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25ED19-8C67-483E-8ED5-A2BBC89DC43C}">
      <dgm:prSet/>
      <dgm:spPr/>
      <dgm:t>
        <a:bodyPr/>
        <a:lstStyle/>
        <a:p>
          <a:pPr rtl="0"/>
          <a:r>
            <a:rPr lang="ru-RU" dirty="0" smtClean="0"/>
            <a:t>Каковы цели моделирования … ?</a:t>
          </a:r>
          <a:endParaRPr lang="ru-RU" dirty="0"/>
        </a:p>
      </dgm:t>
    </dgm:pt>
    <dgm:pt modelId="{C1FF4391-CB9F-4609-93AA-F37D444B3E89}" type="parTrans" cxnId="{1ED5031B-891F-486F-AC4E-EC9349B0DEBA}">
      <dgm:prSet/>
      <dgm:spPr/>
      <dgm:t>
        <a:bodyPr/>
        <a:lstStyle/>
        <a:p>
          <a:endParaRPr lang="ru-RU"/>
        </a:p>
      </dgm:t>
    </dgm:pt>
    <dgm:pt modelId="{F0A0F23B-57D1-475E-AA56-F79B46B53169}" type="sibTrans" cxnId="{1ED5031B-891F-486F-AC4E-EC9349B0DEBA}">
      <dgm:prSet/>
      <dgm:spPr/>
      <dgm:t>
        <a:bodyPr/>
        <a:lstStyle/>
        <a:p>
          <a:endParaRPr lang="ru-RU"/>
        </a:p>
      </dgm:t>
    </dgm:pt>
    <dgm:pt modelId="{F6037308-7A20-45EC-A72D-F39DC727C08A}">
      <dgm:prSet/>
      <dgm:spPr/>
      <dgm:t>
        <a:bodyPr/>
        <a:lstStyle/>
        <a:p>
          <a:pPr rtl="0"/>
          <a:r>
            <a:rPr lang="ru-RU" dirty="0" smtClean="0"/>
            <a:t>Отражение свойств реальных объектов или явлений для их изучения и улучшения.</a:t>
          </a:r>
          <a:endParaRPr lang="ru-RU" dirty="0"/>
        </a:p>
      </dgm:t>
    </dgm:pt>
    <dgm:pt modelId="{B1874715-F234-46CF-A9B9-A1DD0FB50EED}" type="parTrans" cxnId="{1A7ECDDF-5E7F-42FB-B681-344E83ECEDF9}">
      <dgm:prSet/>
      <dgm:spPr/>
      <dgm:t>
        <a:bodyPr/>
        <a:lstStyle/>
        <a:p>
          <a:endParaRPr lang="ru-RU"/>
        </a:p>
      </dgm:t>
    </dgm:pt>
    <dgm:pt modelId="{B974B314-9FA1-46D5-9A5A-D296C933CCD3}" type="sibTrans" cxnId="{1A7ECDDF-5E7F-42FB-B681-344E83ECEDF9}">
      <dgm:prSet/>
      <dgm:spPr/>
      <dgm:t>
        <a:bodyPr/>
        <a:lstStyle/>
        <a:p>
          <a:endParaRPr lang="ru-RU"/>
        </a:p>
      </dgm:t>
    </dgm:pt>
    <dgm:pt modelId="{C3850FBF-400B-4F64-BEE3-254101A8D09F}" type="pres">
      <dgm:prSet presAssocID="{74A81774-614A-414B-894E-EE85604304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A14FCB-C363-4971-85A2-0CB255F7C5F2}" type="pres">
      <dgm:prSet presAssocID="{5625ED19-8C67-483E-8ED5-A2BBC89DC43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6F2BE-3F7E-4352-98C0-94A40AF8DC94}" type="pres">
      <dgm:prSet presAssocID="{F0A0F23B-57D1-475E-AA56-F79B46B53169}" presName="spacer" presStyleCnt="0"/>
      <dgm:spPr/>
    </dgm:pt>
    <dgm:pt modelId="{DA776BDF-0E37-4EAB-A754-506F0FAAA594}" type="pres">
      <dgm:prSet presAssocID="{F6037308-7A20-45EC-A72D-F39DC727C08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75B31B-5ACF-458A-A158-A02395372DF5}" type="presOf" srcId="{5625ED19-8C67-483E-8ED5-A2BBC89DC43C}" destId="{B0A14FCB-C363-4971-85A2-0CB255F7C5F2}" srcOrd="0" destOrd="0" presId="urn:microsoft.com/office/officeart/2005/8/layout/vList2"/>
    <dgm:cxn modelId="{418755E0-8860-4422-B049-24FBB8133B13}" type="presOf" srcId="{74A81774-614A-414B-894E-EE8560430435}" destId="{C3850FBF-400B-4F64-BEE3-254101A8D09F}" srcOrd="0" destOrd="0" presId="urn:microsoft.com/office/officeart/2005/8/layout/vList2"/>
    <dgm:cxn modelId="{1ED5031B-891F-486F-AC4E-EC9349B0DEBA}" srcId="{74A81774-614A-414B-894E-EE8560430435}" destId="{5625ED19-8C67-483E-8ED5-A2BBC89DC43C}" srcOrd="0" destOrd="0" parTransId="{C1FF4391-CB9F-4609-93AA-F37D444B3E89}" sibTransId="{F0A0F23B-57D1-475E-AA56-F79B46B53169}"/>
    <dgm:cxn modelId="{1A7ECDDF-5E7F-42FB-B681-344E83ECEDF9}" srcId="{74A81774-614A-414B-894E-EE8560430435}" destId="{F6037308-7A20-45EC-A72D-F39DC727C08A}" srcOrd="1" destOrd="0" parTransId="{B1874715-F234-46CF-A9B9-A1DD0FB50EED}" sibTransId="{B974B314-9FA1-46D5-9A5A-D296C933CCD3}"/>
    <dgm:cxn modelId="{4843F579-7ED1-4F7D-9C68-7828B573AFDA}" type="presOf" srcId="{F6037308-7A20-45EC-A72D-F39DC727C08A}" destId="{DA776BDF-0E37-4EAB-A754-506F0FAAA594}" srcOrd="0" destOrd="0" presId="urn:microsoft.com/office/officeart/2005/8/layout/vList2"/>
    <dgm:cxn modelId="{846D5145-41C3-47CC-A5C5-A6D85E927304}" type="presParOf" srcId="{C3850FBF-400B-4F64-BEE3-254101A8D09F}" destId="{B0A14FCB-C363-4971-85A2-0CB255F7C5F2}" srcOrd="0" destOrd="0" presId="urn:microsoft.com/office/officeart/2005/8/layout/vList2"/>
    <dgm:cxn modelId="{9391B96E-319F-4EEE-8EF6-B8103A4D61A3}" type="presParOf" srcId="{C3850FBF-400B-4F64-BEE3-254101A8D09F}" destId="{6CF6F2BE-3F7E-4352-98C0-94A40AF8DC94}" srcOrd="1" destOrd="0" presId="urn:microsoft.com/office/officeart/2005/8/layout/vList2"/>
    <dgm:cxn modelId="{09B9945C-AE26-4627-A056-6220423328B3}" type="presParOf" srcId="{C3850FBF-400B-4F64-BEE3-254101A8D09F}" destId="{DA776BDF-0E37-4EAB-A754-506F0FAAA594}" srcOrd="2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4A81774-614A-414B-894E-EE856043043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25ED19-8C67-483E-8ED5-A2BBC89DC43C}">
      <dgm:prSet/>
      <dgm:spPr/>
      <dgm:t>
        <a:bodyPr/>
        <a:lstStyle/>
        <a:p>
          <a:pPr rtl="0"/>
          <a:r>
            <a:rPr lang="ru-RU" dirty="0" smtClean="0"/>
            <a:t>Называют моделью… ?</a:t>
          </a:r>
          <a:endParaRPr lang="ru-RU" dirty="0"/>
        </a:p>
      </dgm:t>
    </dgm:pt>
    <dgm:pt modelId="{C1FF4391-CB9F-4609-93AA-F37D444B3E89}" type="parTrans" cxnId="{1ED5031B-891F-486F-AC4E-EC9349B0DEBA}">
      <dgm:prSet/>
      <dgm:spPr/>
      <dgm:t>
        <a:bodyPr/>
        <a:lstStyle/>
        <a:p>
          <a:endParaRPr lang="ru-RU"/>
        </a:p>
      </dgm:t>
    </dgm:pt>
    <dgm:pt modelId="{F0A0F23B-57D1-475E-AA56-F79B46B53169}" type="sibTrans" cxnId="{1ED5031B-891F-486F-AC4E-EC9349B0DEBA}">
      <dgm:prSet/>
      <dgm:spPr/>
      <dgm:t>
        <a:bodyPr/>
        <a:lstStyle/>
        <a:p>
          <a:endParaRPr lang="ru-RU"/>
        </a:p>
      </dgm:t>
    </dgm:pt>
    <dgm:pt modelId="{F6037308-7A20-45EC-A72D-F39DC727C08A}">
      <dgm:prSet/>
      <dgm:spPr/>
      <dgm:t>
        <a:bodyPr/>
        <a:lstStyle/>
        <a:p>
          <a:pPr rtl="0"/>
          <a:r>
            <a:rPr lang="ru-RU" dirty="0" smtClean="0"/>
            <a:t>Уменьшенную или увеличенную копию объекта или явления или его описание.</a:t>
          </a:r>
          <a:endParaRPr lang="ru-RU" dirty="0"/>
        </a:p>
      </dgm:t>
    </dgm:pt>
    <dgm:pt modelId="{B1874715-F234-46CF-A9B9-A1DD0FB50EED}" type="parTrans" cxnId="{1A7ECDDF-5E7F-42FB-B681-344E83ECEDF9}">
      <dgm:prSet/>
      <dgm:spPr/>
      <dgm:t>
        <a:bodyPr/>
        <a:lstStyle/>
        <a:p>
          <a:endParaRPr lang="ru-RU"/>
        </a:p>
      </dgm:t>
    </dgm:pt>
    <dgm:pt modelId="{B974B314-9FA1-46D5-9A5A-D296C933CCD3}" type="sibTrans" cxnId="{1A7ECDDF-5E7F-42FB-B681-344E83ECEDF9}">
      <dgm:prSet/>
      <dgm:spPr/>
      <dgm:t>
        <a:bodyPr/>
        <a:lstStyle/>
        <a:p>
          <a:endParaRPr lang="ru-RU"/>
        </a:p>
      </dgm:t>
    </dgm:pt>
    <dgm:pt modelId="{C3850FBF-400B-4F64-BEE3-254101A8D09F}" type="pres">
      <dgm:prSet presAssocID="{74A81774-614A-414B-894E-EE85604304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A14FCB-C363-4971-85A2-0CB255F7C5F2}" type="pres">
      <dgm:prSet presAssocID="{5625ED19-8C67-483E-8ED5-A2BBC89DC43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6F2BE-3F7E-4352-98C0-94A40AF8DC94}" type="pres">
      <dgm:prSet presAssocID="{F0A0F23B-57D1-475E-AA56-F79B46B53169}" presName="spacer" presStyleCnt="0"/>
      <dgm:spPr/>
    </dgm:pt>
    <dgm:pt modelId="{DA776BDF-0E37-4EAB-A754-506F0FAAA594}" type="pres">
      <dgm:prSet presAssocID="{F6037308-7A20-45EC-A72D-F39DC727C08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1F6E7A-EE90-44B9-A8DD-B94447F07816}" type="presOf" srcId="{5625ED19-8C67-483E-8ED5-A2BBC89DC43C}" destId="{B0A14FCB-C363-4971-85A2-0CB255F7C5F2}" srcOrd="0" destOrd="0" presId="urn:microsoft.com/office/officeart/2005/8/layout/vList2"/>
    <dgm:cxn modelId="{1ED5031B-891F-486F-AC4E-EC9349B0DEBA}" srcId="{74A81774-614A-414B-894E-EE8560430435}" destId="{5625ED19-8C67-483E-8ED5-A2BBC89DC43C}" srcOrd="0" destOrd="0" parTransId="{C1FF4391-CB9F-4609-93AA-F37D444B3E89}" sibTransId="{F0A0F23B-57D1-475E-AA56-F79B46B53169}"/>
    <dgm:cxn modelId="{1A7ECDDF-5E7F-42FB-B681-344E83ECEDF9}" srcId="{74A81774-614A-414B-894E-EE8560430435}" destId="{F6037308-7A20-45EC-A72D-F39DC727C08A}" srcOrd="1" destOrd="0" parTransId="{B1874715-F234-46CF-A9B9-A1DD0FB50EED}" sibTransId="{B974B314-9FA1-46D5-9A5A-D296C933CCD3}"/>
    <dgm:cxn modelId="{F0581FBF-E351-4B36-841C-5756D6D89948}" type="presOf" srcId="{F6037308-7A20-45EC-A72D-F39DC727C08A}" destId="{DA776BDF-0E37-4EAB-A754-506F0FAAA594}" srcOrd="0" destOrd="0" presId="urn:microsoft.com/office/officeart/2005/8/layout/vList2"/>
    <dgm:cxn modelId="{B708B320-F269-4338-8CEF-8935EE5288C0}" type="presOf" srcId="{74A81774-614A-414B-894E-EE8560430435}" destId="{C3850FBF-400B-4F64-BEE3-254101A8D09F}" srcOrd="0" destOrd="0" presId="urn:microsoft.com/office/officeart/2005/8/layout/vList2"/>
    <dgm:cxn modelId="{804409D7-C051-49FE-A112-D3F3EEE66846}" type="presParOf" srcId="{C3850FBF-400B-4F64-BEE3-254101A8D09F}" destId="{B0A14FCB-C363-4971-85A2-0CB255F7C5F2}" srcOrd="0" destOrd="0" presId="urn:microsoft.com/office/officeart/2005/8/layout/vList2"/>
    <dgm:cxn modelId="{1E20FA2A-AD74-4122-8076-161EF862BCA9}" type="presParOf" srcId="{C3850FBF-400B-4F64-BEE3-254101A8D09F}" destId="{6CF6F2BE-3F7E-4352-98C0-94A40AF8DC94}" srcOrd="1" destOrd="0" presId="urn:microsoft.com/office/officeart/2005/8/layout/vList2"/>
    <dgm:cxn modelId="{B262BA8B-76B4-4CE4-B116-26BD5BC731A9}" type="presParOf" srcId="{C3850FBF-400B-4F64-BEE3-254101A8D09F}" destId="{DA776BDF-0E37-4EAB-A754-506F0FAAA594}" srcOrd="2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A81774-614A-414B-894E-EE856043043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25ED19-8C67-483E-8ED5-A2BBC89DC43C}">
      <dgm:prSet/>
      <dgm:spPr/>
      <dgm:t>
        <a:bodyPr/>
        <a:lstStyle/>
        <a:p>
          <a:pPr rtl="0"/>
          <a:r>
            <a:rPr lang="ru-RU" dirty="0" smtClean="0"/>
            <a:t>Может служить примерами моделей? </a:t>
          </a:r>
          <a:endParaRPr lang="ru-RU" dirty="0"/>
        </a:p>
      </dgm:t>
    </dgm:pt>
    <dgm:pt modelId="{C1FF4391-CB9F-4609-93AA-F37D444B3E89}" type="parTrans" cxnId="{1ED5031B-891F-486F-AC4E-EC9349B0DEBA}">
      <dgm:prSet/>
      <dgm:spPr/>
      <dgm:t>
        <a:bodyPr/>
        <a:lstStyle/>
        <a:p>
          <a:endParaRPr lang="ru-RU"/>
        </a:p>
      </dgm:t>
    </dgm:pt>
    <dgm:pt modelId="{F0A0F23B-57D1-475E-AA56-F79B46B53169}" type="sibTrans" cxnId="{1ED5031B-891F-486F-AC4E-EC9349B0DEBA}">
      <dgm:prSet/>
      <dgm:spPr/>
      <dgm:t>
        <a:bodyPr/>
        <a:lstStyle/>
        <a:p>
          <a:endParaRPr lang="ru-RU"/>
        </a:p>
      </dgm:t>
    </dgm:pt>
    <dgm:pt modelId="{F7B5DCCB-4167-4FF9-8968-DBE53A17F4BB}">
      <dgm:prSet/>
      <dgm:spPr/>
      <dgm:t>
        <a:bodyPr/>
        <a:lstStyle/>
        <a:p>
          <a:pPr rtl="0"/>
          <a:r>
            <a:rPr lang="ru-RU" dirty="0" smtClean="0"/>
            <a:t>Приведите примеры.</a:t>
          </a:r>
          <a:endParaRPr lang="ru-RU" dirty="0"/>
        </a:p>
      </dgm:t>
    </dgm:pt>
    <dgm:pt modelId="{BB20FC95-5667-45C3-BEA7-FBE0757A57A0}" type="parTrans" cxnId="{2B9262A4-0A9C-4B0E-840F-EAE13EE1CE80}">
      <dgm:prSet/>
      <dgm:spPr/>
      <dgm:t>
        <a:bodyPr/>
        <a:lstStyle/>
        <a:p>
          <a:endParaRPr lang="ru-RU"/>
        </a:p>
      </dgm:t>
    </dgm:pt>
    <dgm:pt modelId="{AF900775-1FD3-46A0-88C3-D90C65E42421}" type="sibTrans" cxnId="{2B9262A4-0A9C-4B0E-840F-EAE13EE1CE80}">
      <dgm:prSet/>
      <dgm:spPr/>
      <dgm:t>
        <a:bodyPr/>
        <a:lstStyle/>
        <a:p>
          <a:endParaRPr lang="ru-RU"/>
        </a:p>
      </dgm:t>
    </dgm:pt>
    <dgm:pt modelId="{E7CC9A4E-3A7C-4E18-BE88-8AF2391D978C}" type="pres">
      <dgm:prSet presAssocID="{74A81774-614A-414B-894E-EE85604304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1AF7C7-B554-49EE-8F3C-BEBD4DF4EAD6}" type="pres">
      <dgm:prSet presAssocID="{5625ED19-8C67-483E-8ED5-A2BBC89DC43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4DE291-9A0C-453D-9A84-B9D7ABF77D5F}" type="pres">
      <dgm:prSet presAssocID="{F0A0F23B-57D1-475E-AA56-F79B46B53169}" presName="spacer" presStyleCnt="0"/>
      <dgm:spPr/>
    </dgm:pt>
    <dgm:pt modelId="{5148BFF1-3D64-4081-8524-6DCFBAFFD423}" type="pres">
      <dgm:prSet presAssocID="{F7B5DCCB-4167-4FF9-8968-DBE53A17F4B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D5031B-891F-486F-AC4E-EC9349B0DEBA}" srcId="{74A81774-614A-414B-894E-EE8560430435}" destId="{5625ED19-8C67-483E-8ED5-A2BBC89DC43C}" srcOrd="0" destOrd="0" parTransId="{C1FF4391-CB9F-4609-93AA-F37D444B3E89}" sibTransId="{F0A0F23B-57D1-475E-AA56-F79B46B53169}"/>
    <dgm:cxn modelId="{2B9262A4-0A9C-4B0E-840F-EAE13EE1CE80}" srcId="{74A81774-614A-414B-894E-EE8560430435}" destId="{F7B5DCCB-4167-4FF9-8968-DBE53A17F4BB}" srcOrd="1" destOrd="0" parTransId="{BB20FC95-5667-45C3-BEA7-FBE0757A57A0}" sibTransId="{AF900775-1FD3-46A0-88C3-D90C65E42421}"/>
    <dgm:cxn modelId="{BC71833A-35ED-4A6F-AFE3-34C2E62E4D7B}" type="presOf" srcId="{F7B5DCCB-4167-4FF9-8968-DBE53A17F4BB}" destId="{5148BFF1-3D64-4081-8524-6DCFBAFFD423}" srcOrd="0" destOrd="0" presId="urn:microsoft.com/office/officeart/2005/8/layout/vList2"/>
    <dgm:cxn modelId="{36DA3939-A83A-4CD0-A17E-98675657B794}" type="presOf" srcId="{74A81774-614A-414B-894E-EE8560430435}" destId="{E7CC9A4E-3A7C-4E18-BE88-8AF2391D978C}" srcOrd="0" destOrd="0" presId="urn:microsoft.com/office/officeart/2005/8/layout/vList2"/>
    <dgm:cxn modelId="{38807022-5634-406E-B9AD-D477C4F7B147}" type="presOf" srcId="{5625ED19-8C67-483E-8ED5-A2BBC89DC43C}" destId="{691AF7C7-B554-49EE-8F3C-BEBD4DF4EAD6}" srcOrd="0" destOrd="0" presId="urn:microsoft.com/office/officeart/2005/8/layout/vList2"/>
    <dgm:cxn modelId="{5F4CD2D4-C1F1-49D7-8C7D-69E0CE8FBED2}" type="presParOf" srcId="{E7CC9A4E-3A7C-4E18-BE88-8AF2391D978C}" destId="{691AF7C7-B554-49EE-8F3C-BEBD4DF4EAD6}" srcOrd="0" destOrd="0" presId="urn:microsoft.com/office/officeart/2005/8/layout/vList2"/>
    <dgm:cxn modelId="{C9A6A112-B50C-42A0-9096-50F3643B330C}" type="presParOf" srcId="{E7CC9A4E-3A7C-4E18-BE88-8AF2391D978C}" destId="{174DE291-9A0C-453D-9A84-B9D7ABF77D5F}" srcOrd="1" destOrd="0" presId="urn:microsoft.com/office/officeart/2005/8/layout/vList2"/>
    <dgm:cxn modelId="{618E08DA-9EF5-48A6-9DCC-AE074BE8D82E}" type="presParOf" srcId="{E7CC9A4E-3A7C-4E18-BE88-8AF2391D978C}" destId="{5148BFF1-3D64-4081-8524-6DCFBAFFD423}" srcOrd="2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DADEA7-3D14-457B-8607-7347115D6D51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3B0A429-AE09-499A-B237-96D2D3B62E76}">
      <dgm:prSet custT="1"/>
      <dgm:sp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pPr rtl="0"/>
          <a:r>
            <a:rPr lang="kk-KZ" sz="3200" b="1" dirty="0" smtClean="0">
              <a:solidFill>
                <a:schemeClr val="bg1"/>
              </a:solidFill>
              <a:latin typeface="Century Gothic" pitchFamily="34" charset="0"/>
            </a:rPr>
            <a:t>Установите соответствие.</a:t>
          </a:r>
          <a:endParaRPr lang="ru-RU" sz="32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D0D4DCE8-290F-45E1-A7AB-0555F868EDE0}" type="parTrans" cxnId="{93C09A07-FCFC-4FCA-8C70-A119444E1D2F}">
      <dgm:prSet/>
      <dgm:spPr/>
      <dgm:t>
        <a:bodyPr/>
        <a:lstStyle/>
        <a:p>
          <a:endParaRPr lang="ru-RU"/>
        </a:p>
      </dgm:t>
    </dgm:pt>
    <dgm:pt modelId="{4A655BA6-65D5-4923-B18E-092512D99D27}" type="sibTrans" cxnId="{93C09A07-FCFC-4FCA-8C70-A119444E1D2F}">
      <dgm:prSet/>
      <dgm:spPr/>
      <dgm:t>
        <a:bodyPr/>
        <a:lstStyle/>
        <a:p>
          <a:endParaRPr lang="ru-RU"/>
        </a:p>
      </dgm:t>
    </dgm:pt>
    <dgm:pt modelId="{F690E0D5-3D50-4F8C-86E4-41F0120C18E2}" type="pres">
      <dgm:prSet presAssocID="{D6DADEA7-3D14-457B-8607-7347115D6D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A21202-9901-4AC3-8DB0-35AFB20E4D41}" type="pres">
      <dgm:prSet presAssocID="{53B0A429-AE09-499A-B237-96D2D3B62E7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04FD46-BCD3-46D6-94C0-716CC5492568}" type="presOf" srcId="{53B0A429-AE09-499A-B237-96D2D3B62E76}" destId="{1DA21202-9901-4AC3-8DB0-35AFB20E4D41}" srcOrd="0" destOrd="0" presId="urn:microsoft.com/office/officeart/2005/8/layout/vList2"/>
    <dgm:cxn modelId="{93C09A07-FCFC-4FCA-8C70-A119444E1D2F}" srcId="{D6DADEA7-3D14-457B-8607-7347115D6D51}" destId="{53B0A429-AE09-499A-B237-96D2D3B62E76}" srcOrd="0" destOrd="0" parTransId="{D0D4DCE8-290F-45E1-A7AB-0555F868EDE0}" sibTransId="{4A655BA6-65D5-4923-B18E-092512D99D27}"/>
    <dgm:cxn modelId="{4E275CA8-9BB2-4A45-99E1-2E20CC60E5BA}" type="presOf" srcId="{D6DADEA7-3D14-457B-8607-7347115D6D51}" destId="{F690E0D5-3D50-4F8C-86E4-41F0120C18E2}" srcOrd="0" destOrd="0" presId="urn:microsoft.com/office/officeart/2005/8/layout/vList2"/>
    <dgm:cxn modelId="{7997CA94-4BD3-40FE-A35B-4FB83965A61F}" type="presParOf" srcId="{F690E0D5-3D50-4F8C-86E4-41F0120C18E2}" destId="{1DA21202-9901-4AC3-8DB0-35AFB20E4D41}" srcOrd="0" destOrd="0" presId="urn:microsoft.com/office/officeart/2005/8/layout/v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F0F039-0D28-4B74-AEAA-5E04684D3628}" type="doc">
      <dgm:prSet loTypeId="urn:microsoft.com/office/officeart/2005/8/layout/lProcess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C3AF91CF-A2C6-40A6-BBF4-3B3870BF1582}">
      <dgm:prSet/>
      <dgm:spPr/>
      <dgm:t>
        <a:bodyPr/>
        <a:lstStyle/>
        <a:p>
          <a:pPr rtl="0"/>
          <a:r>
            <a:rPr lang="ru-RU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модели предметные (материальные)</a:t>
          </a:r>
          <a:endParaRPr lang="ru-RU" b="1" dirty="0">
            <a:solidFill>
              <a:schemeClr val="accent3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6C087C5F-BE6B-4A7B-BED6-0692883A634A}" type="parTrans" cxnId="{19514853-2861-4396-A43E-A740ABCCC66D}">
      <dgm:prSet/>
      <dgm:spPr/>
      <dgm:t>
        <a:bodyPr/>
        <a:lstStyle/>
        <a:p>
          <a:endParaRPr lang="ru-RU"/>
        </a:p>
      </dgm:t>
    </dgm:pt>
    <dgm:pt modelId="{66DA2320-C542-474E-A193-7A21CB9D4A36}" type="sibTrans" cxnId="{19514853-2861-4396-A43E-A740ABCCC66D}">
      <dgm:prSet/>
      <dgm:spPr/>
      <dgm:t>
        <a:bodyPr/>
        <a:lstStyle/>
        <a:p>
          <a:endParaRPr lang="ru-RU"/>
        </a:p>
      </dgm:t>
    </dgm:pt>
    <dgm:pt modelId="{9702EA94-FCA4-476C-88E0-5A25564DEED0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модели информационные.</a:t>
          </a:r>
          <a:endParaRPr lang="ru-RU" b="1" dirty="0">
            <a:solidFill>
              <a:schemeClr val="accent3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881C3295-6A13-4AD9-833D-67EA94B85A1C}" type="parTrans" cxnId="{ABC43781-5565-4D55-8F0E-3CAE52F855CD}">
      <dgm:prSet/>
      <dgm:spPr/>
      <dgm:t>
        <a:bodyPr/>
        <a:lstStyle/>
        <a:p>
          <a:endParaRPr lang="ru-RU"/>
        </a:p>
      </dgm:t>
    </dgm:pt>
    <dgm:pt modelId="{20FA054B-3FBD-4412-B9EB-9D72E174DACE}" type="sibTrans" cxnId="{ABC43781-5565-4D55-8F0E-3CAE52F855CD}">
      <dgm:prSet/>
      <dgm:spPr/>
      <dgm:t>
        <a:bodyPr/>
        <a:lstStyle/>
        <a:p>
          <a:endParaRPr lang="ru-RU"/>
        </a:p>
      </dgm:t>
    </dgm:pt>
    <dgm:pt modelId="{8E3565C7-AAD8-4658-90F5-F4EFBBD6C0EB}">
      <dgm:prSet/>
      <dgm:spPr/>
      <dgm:t>
        <a:bodyPr/>
        <a:lstStyle/>
        <a:p>
          <a:r>
            <a:rPr lang="ru-RU" dirty="0" smtClean="0"/>
            <a:t>Предметные модели воспроизводят геометрические, физические и другие  внешние свойства объектов в материальной форме (глобус, анатомические муляжи, модели кристаллических решеток, макеты зданий и сооружений и др.).</a:t>
          </a:r>
          <a:endParaRPr lang="ru-RU" dirty="0"/>
        </a:p>
      </dgm:t>
    </dgm:pt>
    <dgm:pt modelId="{509D059F-0ECA-4E0B-B88B-6E2D5454F763}" type="parTrans" cxnId="{EBD3FCA3-AE9E-41D7-94DC-69FA8E33D7AF}">
      <dgm:prSet/>
      <dgm:spPr/>
      <dgm:t>
        <a:bodyPr/>
        <a:lstStyle/>
        <a:p>
          <a:endParaRPr lang="ru-RU"/>
        </a:p>
      </dgm:t>
    </dgm:pt>
    <dgm:pt modelId="{3C1CB159-187E-4649-873B-B32DB67371DC}" type="sibTrans" cxnId="{EBD3FCA3-AE9E-41D7-94DC-69FA8E33D7AF}">
      <dgm:prSet/>
      <dgm:spPr/>
      <dgm:t>
        <a:bodyPr/>
        <a:lstStyle/>
        <a:p>
          <a:endParaRPr lang="ru-RU"/>
        </a:p>
      </dgm:t>
    </dgm:pt>
    <dgm:pt modelId="{534C3B41-1771-40A7-9EF2-9D1F63CC63A6}">
      <dgm:prSet custT="1"/>
      <dgm:spPr/>
      <dgm:t>
        <a:bodyPr/>
        <a:lstStyle/>
        <a:p>
          <a:r>
            <a:rPr lang="ru-RU" sz="13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?</a:t>
          </a:r>
          <a:endParaRPr lang="ru-RU" sz="18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16037A7-22B3-4207-8859-460B618E3FB0}" type="parTrans" cxnId="{569A1A6E-56A7-4D07-8199-7CC32C196875}">
      <dgm:prSet/>
      <dgm:spPr/>
      <dgm:t>
        <a:bodyPr/>
        <a:lstStyle/>
        <a:p>
          <a:endParaRPr lang="ru-RU"/>
        </a:p>
      </dgm:t>
    </dgm:pt>
    <dgm:pt modelId="{EEF6B3A6-B916-4D23-B4A6-EC052C4F2F9D}" type="sibTrans" cxnId="{569A1A6E-56A7-4D07-8199-7CC32C196875}">
      <dgm:prSet/>
      <dgm:spPr/>
      <dgm:t>
        <a:bodyPr/>
        <a:lstStyle/>
        <a:p>
          <a:endParaRPr lang="ru-RU"/>
        </a:p>
      </dgm:t>
    </dgm:pt>
    <dgm:pt modelId="{6A386EC3-13CA-4B5A-82E6-1D279DD47865}" type="pres">
      <dgm:prSet presAssocID="{53F0F039-0D28-4B74-AEAA-5E04684D362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3D3DEC-4152-4D6A-ACF4-4C7E27ECDDC6}" type="pres">
      <dgm:prSet presAssocID="{C3AF91CF-A2C6-40A6-BBF4-3B3870BF1582}" presName="compNode" presStyleCnt="0"/>
      <dgm:spPr/>
    </dgm:pt>
    <dgm:pt modelId="{428F9A68-C6E9-4816-8371-7DF4438EC2B8}" type="pres">
      <dgm:prSet presAssocID="{C3AF91CF-A2C6-40A6-BBF4-3B3870BF1582}" presName="aNode" presStyleLbl="bgShp" presStyleIdx="0" presStyleCnt="2"/>
      <dgm:spPr/>
      <dgm:t>
        <a:bodyPr/>
        <a:lstStyle/>
        <a:p>
          <a:endParaRPr lang="ru-RU"/>
        </a:p>
      </dgm:t>
    </dgm:pt>
    <dgm:pt modelId="{739A9619-D330-4482-B526-D453292B263B}" type="pres">
      <dgm:prSet presAssocID="{C3AF91CF-A2C6-40A6-BBF4-3B3870BF1582}" presName="textNode" presStyleLbl="bgShp" presStyleIdx="0" presStyleCnt="2"/>
      <dgm:spPr/>
      <dgm:t>
        <a:bodyPr/>
        <a:lstStyle/>
        <a:p>
          <a:endParaRPr lang="ru-RU"/>
        </a:p>
      </dgm:t>
    </dgm:pt>
    <dgm:pt modelId="{B0ACCE91-0E02-4540-9CEA-EE8DF24DC1A8}" type="pres">
      <dgm:prSet presAssocID="{C3AF91CF-A2C6-40A6-BBF4-3B3870BF1582}" presName="compChildNode" presStyleCnt="0"/>
      <dgm:spPr/>
    </dgm:pt>
    <dgm:pt modelId="{0DED72B6-5540-4E36-BB01-8B09FDDB05AE}" type="pres">
      <dgm:prSet presAssocID="{C3AF91CF-A2C6-40A6-BBF4-3B3870BF1582}" presName="theInnerList" presStyleCnt="0"/>
      <dgm:spPr/>
    </dgm:pt>
    <dgm:pt modelId="{DA1BA265-A237-4A39-ABA1-018B7466ED1A}" type="pres">
      <dgm:prSet presAssocID="{8E3565C7-AAD8-4658-90F5-F4EFBBD6C0EB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948330-3003-47E0-9DDA-87065D03A75F}" type="pres">
      <dgm:prSet presAssocID="{C3AF91CF-A2C6-40A6-BBF4-3B3870BF1582}" presName="aSpace" presStyleCnt="0"/>
      <dgm:spPr/>
    </dgm:pt>
    <dgm:pt modelId="{10902948-6281-4185-B4DF-41BDE804FD92}" type="pres">
      <dgm:prSet presAssocID="{9702EA94-FCA4-476C-88E0-5A25564DEED0}" presName="compNode" presStyleCnt="0"/>
      <dgm:spPr/>
    </dgm:pt>
    <dgm:pt modelId="{80AC900D-361A-4671-9519-059F044CC2FC}" type="pres">
      <dgm:prSet presAssocID="{9702EA94-FCA4-476C-88E0-5A25564DEED0}" presName="aNode" presStyleLbl="bgShp" presStyleIdx="1" presStyleCnt="2" custLinFactNeighborX="-1827" custLinFactNeighborY="1159"/>
      <dgm:spPr/>
      <dgm:t>
        <a:bodyPr/>
        <a:lstStyle/>
        <a:p>
          <a:endParaRPr lang="ru-RU"/>
        </a:p>
      </dgm:t>
    </dgm:pt>
    <dgm:pt modelId="{B4B6E5D8-104D-4D73-9025-D6668E3BD194}" type="pres">
      <dgm:prSet presAssocID="{9702EA94-FCA4-476C-88E0-5A25564DEED0}" presName="textNode" presStyleLbl="bgShp" presStyleIdx="1" presStyleCnt="2"/>
      <dgm:spPr/>
      <dgm:t>
        <a:bodyPr/>
        <a:lstStyle/>
        <a:p>
          <a:endParaRPr lang="ru-RU"/>
        </a:p>
      </dgm:t>
    </dgm:pt>
    <dgm:pt modelId="{8B7E5F37-DDE4-42E7-9660-13B949E87015}" type="pres">
      <dgm:prSet presAssocID="{9702EA94-FCA4-476C-88E0-5A25564DEED0}" presName="compChildNode" presStyleCnt="0"/>
      <dgm:spPr/>
    </dgm:pt>
    <dgm:pt modelId="{10F80BCB-A13A-4678-8B87-91A41D8DEF4F}" type="pres">
      <dgm:prSet presAssocID="{9702EA94-FCA4-476C-88E0-5A25564DEED0}" presName="theInnerList" presStyleCnt="0"/>
      <dgm:spPr/>
    </dgm:pt>
    <dgm:pt modelId="{2CA9BDE4-9A77-4C50-8B54-B2C04885F80D}" type="pres">
      <dgm:prSet presAssocID="{534C3B41-1771-40A7-9EF2-9D1F63CC63A6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572778-AF78-42F2-949C-776C6F4C9B98}" type="presOf" srcId="{53F0F039-0D28-4B74-AEAA-5E04684D3628}" destId="{6A386EC3-13CA-4B5A-82E6-1D279DD47865}" srcOrd="0" destOrd="0" presId="urn:microsoft.com/office/officeart/2005/8/layout/lProcess2"/>
    <dgm:cxn modelId="{19514853-2861-4396-A43E-A740ABCCC66D}" srcId="{53F0F039-0D28-4B74-AEAA-5E04684D3628}" destId="{C3AF91CF-A2C6-40A6-BBF4-3B3870BF1582}" srcOrd="0" destOrd="0" parTransId="{6C087C5F-BE6B-4A7B-BED6-0692883A634A}" sibTransId="{66DA2320-C542-474E-A193-7A21CB9D4A36}"/>
    <dgm:cxn modelId="{C25E3F38-8286-46E0-BDCD-8C27572CEB6E}" type="presOf" srcId="{9702EA94-FCA4-476C-88E0-5A25564DEED0}" destId="{B4B6E5D8-104D-4D73-9025-D6668E3BD194}" srcOrd="1" destOrd="0" presId="urn:microsoft.com/office/officeart/2005/8/layout/lProcess2"/>
    <dgm:cxn modelId="{F15C6461-4D2C-4ABF-96FE-277A0C9CABCF}" type="presOf" srcId="{C3AF91CF-A2C6-40A6-BBF4-3B3870BF1582}" destId="{428F9A68-C6E9-4816-8371-7DF4438EC2B8}" srcOrd="0" destOrd="0" presId="urn:microsoft.com/office/officeart/2005/8/layout/lProcess2"/>
    <dgm:cxn modelId="{ABC43781-5565-4D55-8F0E-3CAE52F855CD}" srcId="{53F0F039-0D28-4B74-AEAA-5E04684D3628}" destId="{9702EA94-FCA4-476C-88E0-5A25564DEED0}" srcOrd="1" destOrd="0" parTransId="{881C3295-6A13-4AD9-833D-67EA94B85A1C}" sibTransId="{20FA054B-3FBD-4412-B9EB-9D72E174DACE}"/>
    <dgm:cxn modelId="{AA3164C4-3BC0-4622-B542-1AF336CD111B}" type="presOf" srcId="{C3AF91CF-A2C6-40A6-BBF4-3B3870BF1582}" destId="{739A9619-D330-4482-B526-D453292B263B}" srcOrd="1" destOrd="0" presId="urn:microsoft.com/office/officeart/2005/8/layout/lProcess2"/>
    <dgm:cxn modelId="{EBD3FCA3-AE9E-41D7-94DC-69FA8E33D7AF}" srcId="{C3AF91CF-A2C6-40A6-BBF4-3B3870BF1582}" destId="{8E3565C7-AAD8-4658-90F5-F4EFBBD6C0EB}" srcOrd="0" destOrd="0" parTransId="{509D059F-0ECA-4E0B-B88B-6E2D5454F763}" sibTransId="{3C1CB159-187E-4649-873B-B32DB67371DC}"/>
    <dgm:cxn modelId="{569A1A6E-56A7-4D07-8199-7CC32C196875}" srcId="{9702EA94-FCA4-476C-88E0-5A25564DEED0}" destId="{534C3B41-1771-40A7-9EF2-9D1F63CC63A6}" srcOrd="0" destOrd="0" parTransId="{916037A7-22B3-4207-8859-460B618E3FB0}" sibTransId="{EEF6B3A6-B916-4D23-B4A6-EC052C4F2F9D}"/>
    <dgm:cxn modelId="{5F0F9919-F7D7-4D6A-BC90-3F7A7B27FFA8}" type="presOf" srcId="{9702EA94-FCA4-476C-88E0-5A25564DEED0}" destId="{80AC900D-361A-4671-9519-059F044CC2FC}" srcOrd="0" destOrd="0" presId="urn:microsoft.com/office/officeart/2005/8/layout/lProcess2"/>
    <dgm:cxn modelId="{9DE566F2-C2A8-4BFA-A371-6E26791725CC}" type="presOf" srcId="{8E3565C7-AAD8-4658-90F5-F4EFBBD6C0EB}" destId="{DA1BA265-A237-4A39-ABA1-018B7466ED1A}" srcOrd="0" destOrd="0" presId="urn:microsoft.com/office/officeart/2005/8/layout/lProcess2"/>
    <dgm:cxn modelId="{5D1A7A80-802D-41FF-BD9C-78F88D15915D}" type="presOf" srcId="{534C3B41-1771-40A7-9EF2-9D1F63CC63A6}" destId="{2CA9BDE4-9A77-4C50-8B54-B2C04885F80D}" srcOrd="0" destOrd="0" presId="urn:microsoft.com/office/officeart/2005/8/layout/lProcess2"/>
    <dgm:cxn modelId="{02C9BF3F-C8D2-459B-AA51-246F5DB7D100}" type="presParOf" srcId="{6A386EC3-13CA-4B5A-82E6-1D279DD47865}" destId="{C73D3DEC-4152-4D6A-ACF4-4C7E27ECDDC6}" srcOrd="0" destOrd="0" presId="urn:microsoft.com/office/officeart/2005/8/layout/lProcess2"/>
    <dgm:cxn modelId="{21ACC370-2425-42B3-A1A5-C3FBB3BB5E8C}" type="presParOf" srcId="{C73D3DEC-4152-4D6A-ACF4-4C7E27ECDDC6}" destId="{428F9A68-C6E9-4816-8371-7DF4438EC2B8}" srcOrd="0" destOrd="0" presId="urn:microsoft.com/office/officeart/2005/8/layout/lProcess2"/>
    <dgm:cxn modelId="{8B5740B6-EEAB-41D0-8380-DC6FE36EE72E}" type="presParOf" srcId="{C73D3DEC-4152-4D6A-ACF4-4C7E27ECDDC6}" destId="{739A9619-D330-4482-B526-D453292B263B}" srcOrd="1" destOrd="0" presId="urn:microsoft.com/office/officeart/2005/8/layout/lProcess2"/>
    <dgm:cxn modelId="{AE690B51-342E-4C0B-8B01-22F9DBD999C1}" type="presParOf" srcId="{C73D3DEC-4152-4D6A-ACF4-4C7E27ECDDC6}" destId="{B0ACCE91-0E02-4540-9CEA-EE8DF24DC1A8}" srcOrd="2" destOrd="0" presId="urn:microsoft.com/office/officeart/2005/8/layout/lProcess2"/>
    <dgm:cxn modelId="{3710246F-FE27-45BB-9B25-E82771244B87}" type="presParOf" srcId="{B0ACCE91-0E02-4540-9CEA-EE8DF24DC1A8}" destId="{0DED72B6-5540-4E36-BB01-8B09FDDB05AE}" srcOrd="0" destOrd="0" presId="urn:microsoft.com/office/officeart/2005/8/layout/lProcess2"/>
    <dgm:cxn modelId="{240FEF43-CD84-4765-82F9-0F6CF00E3443}" type="presParOf" srcId="{0DED72B6-5540-4E36-BB01-8B09FDDB05AE}" destId="{DA1BA265-A237-4A39-ABA1-018B7466ED1A}" srcOrd="0" destOrd="0" presId="urn:microsoft.com/office/officeart/2005/8/layout/lProcess2"/>
    <dgm:cxn modelId="{1CC65B0E-16DC-4A61-9D04-3992AEC5467F}" type="presParOf" srcId="{6A386EC3-13CA-4B5A-82E6-1D279DD47865}" destId="{43948330-3003-47E0-9DDA-87065D03A75F}" srcOrd="1" destOrd="0" presId="urn:microsoft.com/office/officeart/2005/8/layout/lProcess2"/>
    <dgm:cxn modelId="{D0AE7D62-654A-4222-AC0E-9B6A7BDF88E7}" type="presParOf" srcId="{6A386EC3-13CA-4B5A-82E6-1D279DD47865}" destId="{10902948-6281-4185-B4DF-41BDE804FD92}" srcOrd="2" destOrd="0" presId="urn:microsoft.com/office/officeart/2005/8/layout/lProcess2"/>
    <dgm:cxn modelId="{EB5F2527-DFF3-48E7-AF81-D1277146A751}" type="presParOf" srcId="{10902948-6281-4185-B4DF-41BDE804FD92}" destId="{80AC900D-361A-4671-9519-059F044CC2FC}" srcOrd="0" destOrd="0" presId="urn:microsoft.com/office/officeart/2005/8/layout/lProcess2"/>
    <dgm:cxn modelId="{43315E9A-2961-47B9-BE06-47862E5398B4}" type="presParOf" srcId="{10902948-6281-4185-B4DF-41BDE804FD92}" destId="{B4B6E5D8-104D-4D73-9025-D6668E3BD194}" srcOrd="1" destOrd="0" presId="urn:microsoft.com/office/officeart/2005/8/layout/lProcess2"/>
    <dgm:cxn modelId="{7EDE15CC-F308-458E-B13B-745429F947ED}" type="presParOf" srcId="{10902948-6281-4185-B4DF-41BDE804FD92}" destId="{8B7E5F37-DDE4-42E7-9660-13B949E87015}" srcOrd="2" destOrd="0" presId="urn:microsoft.com/office/officeart/2005/8/layout/lProcess2"/>
    <dgm:cxn modelId="{4279ECB0-F6E2-4AC1-8CB6-6477C130792E}" type="presParOf" srcId="{8B7E5F37-DDE4-42E7-9660-13B949E87015}" destId="{10F80BCB-A13A-4678-8B87-91A41D8DEF4F}" srcOrd="0" destOrd="0" presId="urn:microsoft.com/office/officeart/2005/8/layout/lProcess2"/>
    <dgm:cxn modelId="{37EB80BB-19D7-4B6C-B69F-13FA12F27D81}" type="presParOf" srcId="{10F80BCB-A13A-4678-8B87-91A41D8DEF4F}" destId="{2CA9BDE4-9A77-4C50-8B54-B2C04885F80D}" srcOrd="0" destOrd="0" presId="urn:microsoft.com/office/officeart/2005/8/layout/lProcess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9D42F70-87A3-4A45-93C3-3B4A4C10F4C6}" type="doc">
      <dgm:prSet loTypeId="urn:microsoft.com/office/officeart/2005/8/layout/vList4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77361D4-F1A5-4B4D-8F86-C34F607DAD5A}">
      <dgm:prSet custT="1"/>
      <dgm:spPr/>
      <dgm:t>
        <a:bodyPr/>
        <a:lstStyle/>
        <a:p>
          <a:pPr rtl="0"/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С помощью формальных языков строятся формальные информационные модели (математические, логические и др.). 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EAADBC70-5113-4418-B1FB-4C3F4A5572A5}" type="parTrans" cxnId="{388385FF-D4F8-4ABC-B261-DCB360B39A28}">
      <dgm:prSet/>
      <dgm:spPr/>
      <dgm:t>
        <a:bodyPr/>
        <a:lstStyle/>
        <a:p>
          <a:endParaRPr lang="ru-RU"/>
        </a:p>
      </dgm:t>
    </dgm:pt>
    <dgm:pt modelId="{A54DBD82-7459-4A7E-992F-B5C79507ED5A}" type="sibTrans" cxnId="{388385FF-D4F8-4ABC-B261-DCB360B39A28}">
      <dgm:prSet/>
      <dgm:spPr/>
      <dgm:t>
        <a:bodyPr/>
        <a:lstStyle/>
        <a:p>
          <a:endParaRPr lang="ru-RU"/>
        </a:p>
      </dgm:t>
    </dgm:pt>
    <dgm:pt modelId="{FA966FAC-5ABC-4763-9516-918D2C74A45E}">
      <dgm:prSet/>
      <dgm:spPr/>
      <dgm:t>
        <a:bodyPr/>
        <a:lstStyle/>
        <a:p>
          <a:pPr rtl="0"/>
          <a:r>
            <a:rPr lang="ru-RU" dirty="0" smtClean="0">
              <a:effectLst/>
              <a:latin typeface="Century Gothic" pitchFamily="34" charset="0"/>
            </a:rPr>
            <a:t>Одним из наиболее широко используемых формальных языков является </a:t>
          </a:r>
          <a:r>
            <a:rPr lang="ru-RU" u="sng" dirty="0" smtClean="0">
              <a:effectLst/>
              <a:latin typeface="Century Gothic" pitchFamily="34" charset="0"/>
            </a:rPr>
            <a:t>математика</a:t>
          </a:r>
          <a:r>
            <a:rPr lang="ru-RU" dirty="0" smtClean="0">
              <a:effectLst/>
              <a:latin typeface="Century Gothic" pitchFamily="34" charset="0"/>
            </a:rPr>
            <a:t>. Модели, построенные с использованием математических понятий и формул, называются </a:t>
          </a:r>
          <a:r>
            <a:rPr lang="ru-RU" u="sng" dirty="0" smtClean="0">
              <a:effectLst/>
              <a:latin typeface="Century Gothic" pitchFamily="34" charset="0"/>
            </a:rPr>
            <a:t>математическими</a:t>
          </a:r>
          <a:r>
            <a:rPr lang="ru-RU" dirty="0" smtClean="0">
              <a:effectLst/>
              <a:latin typeface="Century Gothic" pitchFamily="34" charset="0"/>
            </a:rPr>
            <a:t> моделями. </a:t>
          </a:r>
          <a:endParaRPr lang="ru-RU" dirty="0">
            <a:effectLst/>
            <a:latin typeface="Century Gothic" pitchFamily="34" charset="0"/>
          </a:endParaRPr>
        </a:p>
      </dgm:t>
    </dgm:pt>
    <dgm:pt modelId="{2D688800-7D85-4736-A875-4567751478E1}" type="parTrans" cxnId="{FC9143F3-3AB3-4688-9224-2101411ECA1C}">
      <dgm:prSet/>
      <dgm:spPr/>
      <dgm:t>
        <a:bodyPr/>
        <a:lstStyle/>
        <a:p>
          <a:endParaRPr lang="ru-RU"/>
        </a:p>
      </dgm:t>
    </dgm:pt>
    <dgm:pt modelId="{03AAA95E-D89C-4426-8955-B1554EB85BA7}" type="sibTrans" cxnId="{FC9143F3-3AB3-4688-9224-2101411ECA1C}">
      <dgm:prSet/>
      <dgm:spPr/>
      <dgm:t>
        <a:bodyPr/>
        <a:lstStyle/>
        <a:p>
          <a:endParaRPr lang="ru-RU"/>
        </a:p>
      </dgm:t>
    </dgm:pt>
    <dgm:pt modelId="{657F3434-5972-48D9-A8BB-42B29DC05D0D}">
      <dgm:prSet/>
      <dgm:spPr/>
      <dgm:t>
        <a:bodyPr/>
        <a:lstStyle/>
        <a:p>
          <a:pPr rtl="0"/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Язык математики является совокупностью формальных языков. С некоторыми из них (алгебра, геометрия, тригонометрия) вы знакомитесь в школе, с другими (теория множеств, теория вероятностей и др.) сможете ознакомиться в процессе дальнейшего обучения.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50F92778-CC98-4099-99E2-BE55B676FED8}" type="parTrans" cxnId="{7AF9ABD7-A071-4C4A-9365-3780AC6A2DA1}">
      <dgm:prSet/>
      <dgm:spPr/>
      <dgm:t>
        <a:bodyPr/>
        <a:lstStyle/>
        <a:p>
          <a:endParaRPr lang="ru-RU"/>
        </a:p>
      </dgm:t>
    </dgm:pt>
    <dgm:pt modelId="{78B2CF40-1428-451C-BCFA-D14AE5FF5A70}" type="sibTrans" cxnId="{7AF9ABD7-A071-4C4A-9365-3780AC6A2DA1}">
      <dgm:prSet/>
      <dgm:spPr/>
      <dgm:t>
        <a:bodyPr/>
        <a:lstStyle/>
        <a:p>
          <a:endParaRPr lang="ru-RU"/>
        </a:p>
      </dgm:t>
    </dgm:pt>
    <dgm:pt modelId="{F829DC66-8AA0-4D28-92D0-97833E9D63F6}" type="pres">
      <dgm:prSet presAssocID="{39D42F70-87A3-4A45-93C3-3B4A4C10F4C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98C367-81EF-4B3D-AB16-1755C88988AF}" type="pres">
      <dgm:prSet presAssocID="{C77361D4-F1A5-4B4D-8F86-C34F607DAD5A}" presName="comp" presStyleCnt="0"/>
      <dgm:spPr/>
    </dgm:pt>
    <dgm:pt modelId="{60B006ED-03F1-4241-AE15-DCAB7A397D7F}" type="pres">
      <dgm:prSet presAssocID="{C77361D4-F1A5-4B4D-8F86-C34F607DAD5A}" presName="box" presStyleLbl="node1" presStyleIdx="0" presStyleCnt="3"/>
      <dgm:spPr/>
      <dgm:t>
        <a:bodyPr/>
        <a:lstStyle/>
        <a:p>
          <a:endParaRPr lang="ru-RU"/>
        </a:p>
      </dgm:t>
    </dgm:pt>
    <dgm:pt modelId="{64AFBA01-327D-4F36-9123-4D06519263FE}" type="pres">
      <dgm:prSet presAssocID="{C77361D4-F1A5-4B4D-8F86-C34F607DAD5A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8FE9732-2B92-4851-80CC-BCD9546DD407}" type="pres">
      <dgm:prSet presAssocID="{C77361D4-F1A5-4B4D-8F86-C34F607DAD5A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8A5F39-A134-4DE2-8981-05E7BDBB8921}" type="pres">
      <dgm:prSet presAssocID="{A54DBD82-7459-4A7E-992F-B5C79507ED5A}" presName="spacer" presStyleCnt="0"/>
      <dgm:spPr/>
    </dgm:pt>
    <dgm:pt modelId="{5A7DF2EE-FF10-4065-8C03-69C8F5733C4A}" type="pres">
      <dgm:prSet presAssocID="{FA966FAC-5ABC-4763-9516-918D2C74A45E}" presName="comp" presStyleCnt="0"/>
      <dgm:spPr/>
    </dgm:pt>
    <dgm:pt modelId="{9663A20F-9E62-41AE-8978-D110D378EC70}" type="pres">
      <dgm:prSet presAssocID="{FA966FAC-5ABC-4763-9516-918D2C74A45E}" presName="box" presStyleLbl="node1" presStyleIdx="1" presStyleCnt="3"/>
      <dgm:spPr/>
      <dgm:t>
        <a:bodyPr/>
        <a:lstStyle/>
        <a:p>
          <a:endParaRPr lang="ru-RU"/>
        </a:p>
      </dgm:t>
    </dgm:pt>
    <dgm:pt modelId="{0CCB54EC-3195-45E2-9171-8E6A35830C4C}" type="pres">
      <dgm:prSet presAssocID="{FA966FAC-5ABC-4763-9516-918D2C74A45E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880CF0A-1FC3-4121-BF8F-6D50BCD7CDD3}" type="pres">
      <dgm:prSet presAssocID="{FA966FAC-5ABC-4763-9516-918D2C74A45E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76B4A-8CB2-429B-BE9D-D2096B0621B5}" type="pres">
      <dgm:prSet presAssocID="{03AAA95E-D89C-4426-8955-B1554EB85BA7}" presName="spacer" presStyleCnt="0"/>
      <dgm:spPr/>
    </dgm:pt>
    <dgm:pt modelId="{019DC839-C1A6-4FDC-AF4E-92177E7E88C5}" type="pres">
      <dgm:prSet presAssocID="{657F3434-5972-48D9-A8BB-42B29DC05D0D}" presName="comp" presStyleCnt="0"/>
      <dgm:spPr/>
    </dgm:pt>
    <dgm:pt modelId="{D329565C-AE9C-4F1B-8274-E3539E194036}" type="pres">
      <dgm:prSet presAssocID="{657F3434-5972-48D9-A8BB-42B29DC05D0D}" presName="box" presStyleLbl="node1" presStyleIdx="2" presStyleCnt="3"/>
      <dgm:spPr/>
      <dgm:t>
        <a:bodyPr/>
        <a:lstStyle/>
        <a:p>
          <a:endParaRPr lang="ru-RU"/>
        </a:p>
      </dgm:t>
    </dgm:pt>
    <dgm:pt modelId="{3B296B57-960A-47FD-9D05-75A1CB2BEBEB}" type="pres">
      <dgm:prSet presAssocID="{657F3434-5972-48D9-A8BB-42B29DC05D0D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6AEF6E7-B233-4363-9152-AE7EEC19220A}" type="pres">
      <dgm:prSet presAssocID="{657F3434-5972-48D9-A8BB-42B29DC05D0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F30FE0-3144-4551-A88A-68D5DC69C51C}" type="presOf" srcId="{C77361D4-F1A5-4B4D-8F86-C34F607DAD5A}" destId="{60B006ED-03F1-4241-AE15-DCAB7A397D7F}" srcOrd="0" destOrd="0" presId="urn:microsoft.com/office/officeart/2005/8/layout/vList4"/>
    <dgm:cxn modelId="{64CD7578-9DC6-4543-B89E-89049843B434}" type="presOf" srcId="{FA966FAC-5ABC-4763-9516-918D2C74A45E}" destId="{9663A20F-9E62-41AE-8978-D110D378EC70}" srcOrd="0" destOrd="0" presId="urn:microsoft.com/office/officeart/2005/8/layout/vList4"/>
    <dgm:cxn modelId="{7AF9ABD7-A071-4C4A-9365-3780AC6A2DA1}" srcId="{39D42F70-87A3-4A45-93C3-3B4A4C10F4C6}" destId="{657F3434-5972-48D9-A8BB-42B29DC05D0D}" srcOrd="2" destOrd="0" parTransId="{50F92778-CC98-4099-99E2-BE55B676FED8}" sibTransId="{78B2CF40-1428-451C-BCFA-D14AE5FF5A70}"/>
    <dgm:cxn modelId="{8F382906-7C7E-4B00-9197-F761CF34C67A}" type="presOf" srcId="{657F3434-5972-48D9-A8BB-42B29DC05D0D}" destId="{56AEF6E7-B233-4363-9152-AE7EEC19220A}" srcOrd="1" destOrd="0" presId="urn:microsoft.com/office/officeart/2005/8/layout/vList4"/>
    <dgm:cxn modelId="{8F13B40E-B1F3-406A-91F7-1D4D0594EDBF}" type="presOf" srcId="{C77361D4-F1A5-4B4D-8F86-C34F607DAD5A}" destId="{D8FE9732-2B92-4851-80CC-BCD9546DD407}" srcOrd="1" destOrd="0" presId="urn:microsoft.com/office/officeart/2005/8/layout/vList4"/>
    <dgm:cxn modelId="{388385FF-D4F8-4ABC-B261-DCB360B39A28}" srcId="{39D42F70-87A3-4A45-93C3-3B4A4C10F4C6}" destId="{C77361D4-F1A5-4B4D-8F86-C34F607DAD5A}" srcOrd="0" destOrd="0" parTransId="{EAADBC70-5113-4418-B1FB-4C3F4A5572A5}" sibTransId="{A54DBD82-7459-4A7E-992F-B5C79507ED5A}"/>
    <dgm:cxn modelId="{293910FF-CB0D-4328-9691-04E08D397AC4}" type="presOf" srcId="{657F3434-5972-48D9-A8BB-42B29DC05D0D}" destId="{D329565C-AE9C-4F1B-8274-E3539E194036}" srcOrd="0" destOrd="0" presId="urn:microsoft.com/office/officeart/2005/8/layout/vList4"/>
    <dgm:cxn modelId="{390B22A3-666C-4E21-9AAD-CEB6D7777090}" type="presOf" srcId="{FA966FAC-5ABC-4763-9516-918D2C74A45E}" destId="{6880CF0A-1FC3-4121-BF8F-6D50BCD7CDD3}" srcOrd="1" destOrd="0" presId="urn:microsoft.com/office/officeart/2005/8/layout/vList4"/>
    <dgm:cxn modelId="{4DFCECB8-8875-4E80-A035-A831A18B4F15}" type="presOf" srcId="{39D42F70-87A3-4A45-93C3-3B4A4C10F4C6}" destId="{F829DC66-8AA0-4D28-92D0-97833E9D63F6}" srcOrd="0" destOrd="0" presId="urn:microsoft.com/office/officeart/2005/8/layout/vList4"/>
    <dgm:cxn modelId="{FC9143F3-3AB3-4688-9224-2101411ECA1C}" srcId="{39D42F70-87A3-4A45-93C3-3B4A4C10F4C6}" destId="{FA966FAC-5ABC-4763-9516-918D2C74A45E}" srcOrd="1" destOrd="0" parTransId="{2D688800-7D85-4736-A875-4567751478E1}" sibTransId="{03AAA95E-D89C-4426-8955-B1554EB85BA7}"/>
    <dgm:cxn modelId="{F22829E5-2A60-40BE-86AF-E338951FC914}" type="presParOf" srcId="{F829DC66-8AA0-4D28-92D0-97833E9D63F6}" destId="{6998C367-81EF-4B3D-AB16-1755C88988AF}" srcOrd="0" destOrd="0" presId="urn:microsoft.com/office/officeart/2005/8/layout/vList4"/>
    <dgm:cxn modelId="{2C074BD9-C885-49AF-90B9-EC45F68425D5}" type="presParOf" srcId="{6998C367-81EF-4B3D-AB16-1755C88988AF}" destId="{60B006ED-03F1-4241-AE15-DCAB7A397D7F}" srcOrd="0" destOrd="0" presId="urn:microsoft.com/office/officeart/2005/8/layout/vList4"/>
    <dgm:cxn modelId="{4E1E7CF1-B668-4CEA-B46A-DF94B9DFA267}" type="presParOf" srcId="{6998C367-81EF-4B3D-AB16-1755C88988AF}" destId="{64AFBA01-327D-4F36-9123-4D06519263FE}" srcOrd="1" destOrd="0" presId="urn:microsoft.com/office/officeart/2005/8/layout/vList4"/>
    <dgm:cxn modelId="{43A08880-2E5B-4945-9084-D1337EEA99A0}" type="presParOf" srcId="{6998C367-81EF-4B3D-AB16-1755C88988AF}" destId="{D8FE9732-2B92-4851-80CC-BCD9546DD407}" srcOrd="2" destOrd="0" presId="urn:microsoft.com/office/officeart/2005/8/layout/vList4"/>
    <dgm:cxn modelId="{ADF98741-CB19-429E-B13F-57D18D97668D}" type="presParOf" srcId="{F829DC66-8AA0-4D28-92D0-97833E9D63F6}" destId="{2F8A5F39-A134-4DE2-8981-05E7BDBB8921}" srcOrd="1" destOrd="0" presId="urn:microsoft.com/office/officeart/2005/8/layout/vList4"/>
    <dgm:cxn modelId="{A67E41CE-E262-4E3E-AD26-8C57E8299C4C}" type="presParOf" srcId="{F829DC66-8AA0-4D28-92D0-97833E9D63F6}" destId="{5A7DF2EE-FF10-4065-8C03-69C8F5733C4A}" srcOrd="2" destOrd="0" presId="urn:microsoft.com/office/officeart/2005/8/layout/vList4"/>
    <dgm:cxn modelId="{0BF16330-BA98-4DE7-829A-73235F495C2A}" type="presParOf" srcId="{5A7DF2EE-FF10-4065-8C03-69C8F5733C4A}" destId="{9663A20F-9E62-41AE-8978-D110D378EC70}" srcOrd="0" destOrd="0" presId="urn:microsoft.com/office/officeart/2005/8/layout/vList4"/>
    <dgm:cxn modelId="{13BDE917-1D03-4F87-A6F1-82A7363A45F3}" type="presParOf" srcId="{5A7DF2EE-FF10-4065-8C03-69C8F5733C4A}" destId="{0CCB54EC-3195-45E2-9171-8E6A35830C4C}" srcOrd="1" destOrd="0" presId="urn:microsoft.com/office/officeart/2005/8/layout/vList4"/>
    <dgm:cxn modelId="{90EF5D33-F9A4-438E-97EA-AC5CCEC7D7B8}" type="presParOf" srcId="{5A7DF2EE-FF10-4065-8C03-69C8F5733C4A}" destId="{6880CF0A-1FC3-4121-BF8F-6D50BCD7CDD3}" srcOrd="2" destOrd="0" presId="urn:microsoft.com/office/officeart/2005/8/layout/vList4"/>
    <dgm:cxn modelId="{53709F89-4ED7-47EA-8CA5-F9D45DF0EB81}" type="presParOf" srcId="{F829DC66-8AA0-4D28-92D0-97833E9D63F6}" destId="{7CF76B4A-8CB2-429B-BE9D-D2096B0621B5}" srcOrd="3" destOrd="0" presId="urn:microsoft.com/office/officeart/2005/8/layout/vList4"/>
    <dgm:cxn modelId="{A41F98AE-4400-4445-8931-87BA625A0CE3}" type="presParOf" srcId="{F829DC66-8AA0-4D28-92D0-97833E9D63F6}" destId="{019DC839-C1A6-4FDC-AF4E-92177E7E88C5}" srcOrd="4" destOrd="0" presId="urn:microsoft.com/office/officeart/2005/8/layout/vList4"/>
    <dgm:cxn modelId="{584E2B87-1661-469D-8129-BC7C6DEC9C3D}" type="presParOf" srcId="{019DC839-C1A6-4FDC-AF4E-92177E7E88C5}" destId="{D329565C-AE9C-4F1B-8274-E3539E194036}" srcOrd="0" destOrd="0" presId="urn:microsoft.com/office/officeart/2005/8/layout/vList4"/>
    <dgm:cxn modelId="{CA3FF06D-52FF-43B8-8FC8-E044AF3FE284}" type="presParOf" srcId="{019DC839-C1A6-4FDC-AF4E-92177E7E88C5}" destId="{3B296B57-960A-47FD-9D05-75A1CB2BEBEB}" srcOrd="1" destOrd="0" presId="urn:microsoft.com/office/officeart/2005/8/layout/vList4"/>
    <dgm:cxn modelId="{261426FE-385A-4B55-9C6D-4378F1C7D6E5}" type="presParOf" srcId="{019DC839-C1A6-4FDC-AF4E-92177E7E88C5}" destId="{56AEF6E7-B233-4363-9152-AE7EEC19220A}" srcOrd="2" destOrd="0" presId="urn:microsoft.com/office/officeart/2005/8/layout/vList4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9D42F70-87A3-4A45-93C3-3B4A4C10F4C6}" type="doc">
      <dgm:prSet loTypeId="urn:microsoft.com/office/officeart/2005/8/layout/vList3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77361D4-F1A5-4B4D-8F86-C34F607DAD5A}">
      <dgm:prSet custT="1"/>
      <dgm:spPr/>
      <dgm:t>
        <a:bodyPr/>
        <a:lstStyle/>
        <a:p>
          <a:pPr rtl="0"/>
          <a:r>
            <a: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Итак, </a:t>
          </a:r>
          <a:r>
            <a:rPr lang="ru-RU" sz="2800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формализация</a:t>
          </a:r>
          <a:r>
            <a: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 – это получение информационной модели </a:t>
          </a:r>
        </a:p>
        <a:p>
          <a:pPr rtl="0"/>
          <a:r>
            <a: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объекта или явления.</a:t>
          </a:r>
          <a:endParaRPr lang="ru-RU" sz="28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EAADBC70-5113-4418-B1FB-4C3F4A5572A5}" type="parTrans" cxnId="{388385FF-D4F8-4ABC-B261-DCB360B39A28}">
      <dgm:prSet/>
      <dgm:spPr/>
      <dgm:t>
        <a:bodyPr/>
        <a:lstStyle/>
        <a:p>
          <a:endParaRPr lang="ru-RU"/>
        </a:p>
      </dgm:t>
    </dgm:pt>
    <dgm:pt modelId="{A54DBD82-7459-4A7E-992F-B5C79507ED5A}" type="sibTrans" cxnId="{388385FF-D4F8-4ABC-B261-DCB360B39A28}">
      <dgm:prSet/>
      <dgm:spPr/>
      <dgm:t>
        <a:bodyPr/>
        <a:lstStyle/>
        <a:p>
          <a:endParaRPr lang="ru-RU"/>
        </a:p>
      </dgm:t>
    </dgm:pt>
    <dgm:pt modelId="{FA966FAC-5ABC-4763-9516-918D2C74A45E}">
      <dgm:prSet custT="1"/>
      <dgm:spPr/>
      <dgm:t>
        <a:bodyPr/>
        <a:lstStyle/>
        <a:p>
          <a:pPr rtl="0"/>
          <a:r>
            <a: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Никакое моделирование</a:t>
          </a:r>
        </a:p>
        <a:p>
          <a:pPr rtl="0"/>
          <a:r>
            <a: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 невозможно без </a:t>
          </a:r>
          <a:r>
            <a:rPr lang="ru-RU" sz="2800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формализации</a:t>
          </a:r>
          <a:r>
            <a: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.</a:t>
          </a:r>
        </a:p>
      </dgm:t>
    </dgm:pt>
    <dgm:pt modelId="{2D688800-7D85-4736-A875-4567751478E1}" type="parTrans" cxnId="{FC9143F3-3AB3-4688-9224-2101411ECA1C}">
      <dgm:prSet/>
      <dgm:spPr/>
      <dgm:t>
        <a:bodyPr/>
        <a:lstStyle/>
        <a:p>
          <a:endParaRPr lang="ru-RU"/>
        </a:p>
      </dgm:t>
    </dgm:pt>
    <dgm:pt modelId="{03AAA95E-D89C-4426-8955-B1554EB85BA7}" type="sibTrans" cxnId="{FC9143F3-3AB3-4688-9224-2101411ECA1C}">
      <dgm:prSet/>
      <dgm:spPr/>
      <dgm:t>
        <a:bodyPr/>
        <a:lstStyle/>
        <a:p>
          <a:endParaRPr lang="ru-RU"/>
        </a:p>
      </dgm:t>
    </dgm:pt>
    <dgm:pt modelId="{657F3434-5972-48D9-A8BB-42B29DC05D0D}">
      <dgm:prSet/>
      <dgm:spPr/>
      <dgm:t>
        <a:bodyPr/>
        <a:lstStyle/>
        <a:p>
          <a:pPr rtl="0"/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Формализация</a:t>
          </a:r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rPr>
            <a:t> –первый и основной этап моделирования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entury Gothic" pitchFamily="34" charset="0"/>
          </a:endParaRPr>
        </a:p>
      </dgm:t>
    </dgm:pt>
    <dgm:pt modelId="{50F92778-CC98-4099-99E2-BE55B676FED8}" type="parTrans" cxnId="{7AF9ABD7-A071-4C4A-9365-3780AC6A2DA1}">
      <dgm:prSet/>
      <dgm:spPr/>
      <dgm:t>
        <a:bodyPr/>
        <a:lstStyle/>
        <a:p>
          <a:endParaRPr lang="ru-RU"/>
        </a:p>
      </dgm:t>
    </dgm:pt>
    <dgm:pt modelId="{78B2CF40-1428-451C-BCFA-D14AE5FF5A70}" type="sibTrans" cxnId="{7AF9ABD7-A071-4C4A-9365-3780AC6A2DA1}">
      <dgm:prSet/>
      <dgm:spPr/>
      <dgm:t>
        <a:bodyPr/>
        <a:lstStyle/>
        <a:p>
          <a:endParaRPr lang="ru-RU"/>
        </a:p>
      </dgm:t>
    </dgm:pt>
    <dgm:pt modelId="{F01D0A72-A5CA-4CDA-8AB4-FC05405C3909}" type="pres">
      <dgm:prSet presAssocID="{39D42F70-87A3-4A45-93C3-3B4A4C10F4C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55960B-C585-4F21-9F22-55171A14CC0D}" type="pres">
      <dgm:prSet presAssocID="{C77361D4-F1A5-4B4D-8F86-C34F607DAD5A}" presName="composite" presStyleCnt="0"/>
      <dgm:spPr/>
    </dgm:pt>
    <dgm:pt modelId="{37E3B254-8D12-4472-BA03-0D271E4AF8E4}" type="pres">
      <dgm:prSet presAssocID="{C77361D4-F1A5-4B4D-8F86-C34F607DAD5A}" presName="imgShp" presStyleLbl="fgImgPlace1" presStyleIdx="0" presStyleCnt="3" custLinFactNeighborX="-30377" custLinFactNeighborY="-9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31006F6-509C-4D7A-8390-F79D92DED1A0}" type="pres">
      <dgm:prSet presAssocID="{C77361D4-F1A5-4B4D-8F86-C34F607DAD5A}" presName="txShp" presStyleLbl="node1" presStyleIdx="0" presStyleCnt="3" custScaleX="15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88371-3C4A-4285-91DE-CD69E17D58D2}" type="pres">
      <dgm:prSet presAssocID="{A54DBD82-7459-4A7E-992F-B5C79507ED5A}" presName="spacing" presStyleCnt="0"/>
      <dgm:spPr/>
    </dgm:pt>
    <dgm:pt modelId="{3631BEA4-247A-42F5-92BE-A1BFA6BE642B}" type="pres">
      <dgm:prSet presAssocID="{FA966FAC-5ABC-4763-9516-918D2C74A45E}" presName="composite" presStyleCnt="0"/>
      <dgm:spPr/>
    </dgm:pt>
    <dgm:pt modelId="{6BA5D894-B9D2-4B66-BDD7-B02134D7331D}" type="pres">
      <dgm:prSet presAssocID="{FA966FAC-5ABC-4763-9516-918D2C74A45E}" presName="imgShp" presStyleLbl="fgImgPlace1" presStyleIdx="1" presStyleCnt="3" custLinFactNeighborX="-30377" custLinFactNeighborY="-198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1406762-ACFC-41D8-AB02-24BF96E707EB}" type="pres">
      <dgm:prSet presAssocID="{FA966FAC-5ABC-4763-9516-918D2C74A45E}" presName="txShp" presStyleLbl="node1" presStyleIdx="1" presStyleCnt="3" custScaleX="15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DAE434-4D75-487D-8A8F-24874170C8EB}" type="pres">
      <dgm:prSet presAssocID="{03AAA95E-D89C-4426-8955-B1554EB85BA7}" presName="spacing" presStyleCnt="0"/>
      <dgm:spPr/>
    </dgm:pt>
    <dgm:pt modelId="{A5E9655D-07C7-43DA-9E38-C22FA253F30F}" type="pres">
      <dgm:prSet presAssocID="{657F3434-5972-48D9-A8BB-42B29DC05D0D}" presName="composite" presStyleCnt="0"/>
      <dgm:spPr/>
    </dgm:pt>
    <dgm:pt modelId="{2E0269E6-E948-4C18-A993-3E5ABAC79697}" type="pres">
      <dgm:prSet presAssocID="{657F3434-5972-48D9-A8BB-42B29DC05D0D}" presName="imgShp" presStyleLbl="fgImgPlace1" presStyleIdx="2" presStyleCnt="3" custLinFactNeighborX="-30377" custLinFactNeighborY="9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78C2507-5C4B-4ABF-8254-BD8DFE27CABC}" type="pres">
      <dgm:prSet presAssocID="{657F3434-5972-48D9-A8BB-42B29DC05D0D}" presName="txShp" presStyleLbl="node1" presStyleIdx="2" presStyleCnt="3" custScaleX="15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F9ABD7-A071-4C4A-9365-3780AC6A2DA1}" srcId="{39D42F70-87A3-4A45-93C3-3B4A4C10F4C6}" destId="{657F3434-5972-48D9-A8BB-42B29DC05D0D}" srcOrd="2" destOrd="0" parTransId="{50F92778-CC98-4099-99E2-BE55B676FED8}" sibTransId="{78B2CF40-1428-451C-BCFA-D14AE5FF5A70}"/>
    <dgm:cxn modelId="{388385FF-D4F8-4ABC-B261-DCB360B39A28}" srcId="{39D42F70-87A3-4A45-93C3-3B4A4C10F4C6}" destId="{C77361D4-F1A5-4B4D-8F86-C34F607DAD5A}" srcOrd="0" destOrd="0" parTransId="{EAADBC70-5113-4418-B1FB-4C3F4A5572A5}" sibTransId="{A54DBD82-7459-4A7E-992F-B5C79507ED5A}"/>
    <dgm:cxn modelId="{90024750-02D1-4062-A9DE-9A7CEF99FD24}" type="presOf" srcId="{657F3434-5972-48D9-A8BB-42B29DC05D0D}" destId="{A78C2507-5C4B-4ABF-8254-BD8DFE27CABC}" srcOrd="0" destOrd="0" presId="urn:microsoft.com/office/officeart/2005/8/layout/vList3"/>
    <dgm:cxn modelId="{18E4DFA7-F8FA-4495-85B2-2C416999A40B}" type="presOf" srcId="{FA966FAC-5ABC-4763-9516-918D2C74A45E}" destId="{F1406762-ACFC-41D8-AB02-24BF96E707EB}" srcOrd="0" destOrd="0" presId="urn:microsoft.com/office/officeart/2005/8/layout/vList3"/>
    <dgm:cxn modelId="{FC9143F3-3AB3-4688-9224-2101411ECA1C}" srcId="{39D42F70-87A3-4A45-93C3-3B4A4C10F4C6}" destId="{FA966FAC-5ABC-4763-9516-918D2C74A45E}" srcOrd="1" destOrd="0" parTransId="{2D688800-7D85-4736-A875-4567751478E1}" sibTransId="{03AAA95E-D89C-4426-8955-B1554EB85BA7}"/>
    <dgm:cxn modelId="{1CC388CE-5B55-4D43-BE2B-84E281FFE363}" type="presOf" srcId="{39D42F70-87A3-4A45-93C3-3B4A4C10F4C6}" destId="{F01D0A72-A5CA-4CDA-8AB4-FC05405C3909}" srcOrd="0" destOrd="0" presId="urn:microsoft.com/office/officeart/2005/8/layout/vList3"/>
    <dgm:cxn modelId="{3246D433-DDD3-45C6-B2E6-2EC8BC16FFBD}" type="presOf" srcId="{C77361D4-F1A5-4B4D-8F86-C34F607DAD5A}" destId="{531006F6-509C-4D7A-8390-F79D92DED1A0}" srcOrd="0" destOrd="0" presId="urn:microsoft.com/office/officeart/2005/8/layout/vList3"/>
    <dgm:cxn modelId="{C6DC52DD-8EF3-4816-BD30-E202B4533DFF}" type="presParOf" srcId="{F01D0A72-A5CA-4CDA-8AB4-FC05405C3909}" destId="{4955960B-C585-4F21-9F22-55171A14CC0D}" srcOrd="0" destOrd="0" presId="urn:microsoft.com/office/officeart/2005/8/layout/vList3"/>
    <dgm:cxn modelId="{98F5939F-5F47-4032-9ECF-5834FD581502}" type="presParOf" srcId="{4955960B-C585-4F21-9F22-55171A14CC0D}" destId="{37E3B254-8D12-4472-BA03-0D271E4AF8E4}" srcOrd="0" destOrd="0" presId="urn:microsoft.com/office/officeart/2005/8/layout/vList3"/>
    <dgm:cxn modelId="{F5FCC579-5204-445B-9348-B98289CF93FD}" type="presParOf" srcId="{4955960B-C585-4F21-9F22-55171A14CC0D}" destId="{531006F6-509C-4D7A-8390-F79D92DED1A0}" srcOrd="1" destOrd="0" presId="urn:microsoft.com/office/officeart/2005/8/layout/vList3"/>
    <dgm:cxn modelId="{E33C36BF-473B-41B3-85C6-467DC7724F80}" type="presParOf" srcId="{F01D0A72-A5CA-4CDA-8AB4-FC05405C3909}" destId="{61688371-3C4A-4285-91DE-CD69E17D58D2}" srcOrd="1" destOrd="0" presId="urn:microsoft.com/office/officeart/2005/8/layout/vList3"/>
    <dgm:cxn modelId="{E6F4D5C6-1460-40E4-823B-C5CEDF3F4C1C}" type="presParOf" srcId="{F01D0A72-A5CA-4CDA-8AB4-FC05405C3909}" destId="{3631BEA4-247A-42F5-92BE-A1BFA6BE642B}" srcOrd="2" destOrd="0" presId="urn:microsoft.com/office/officeart/2005/8/layout/vList3"/>
    <dgm:cxn modelId="{4269F243-B78D-437F-80B4-F28A76CFB0B0}" type="presParOf" srcId="{3631BEA4-247A-42F5-92BE-A1BFA6BE642B}" destId="{6BA5D894-B9D2-4B66-BDD7-B02134D7331D}" srcOrd="0" destOrd="0" presId="urn:microsoft.com/office/officeart/2005/8/layout/vList3"/>
    <dgm:cxn modelId="{26F030FC-8E7B-4419-A576-40AD532061DC}" type="presParOf" srcId="{3631BEA4-247A-42F5-92BE-A1BFA6BE642B}" destId="{F1406762-ACFC-41D8-AB02-24BF96E707EB}" srcOrd="1" destOrd="0" presId="urn:microsoft.com/office/officeart/2005/8/layout/vList3"/>
    <dgm:cxn modelId="{B4D8948F-A24B-428A-8056-912E7DFD5515}" type="presParOf" srcId="{F01D0A72-A5CA-4CDA-8AB4-FC05405C3909}" destId="{F1DAE434-4D75-487D-8A8F-24874170C8EB}" srcOrd="3" destOrd="0" presId="urn:microsoft.com/office/officeart/2005/8/layout/vList3"/>
    <dgm:cxn modelId="{9C3C7D28-D02F-4239-912E-FAEBB416607C}" type="presParOf" srcId="{F01D0A72-A5CA-4CDA-8AB4-FC05405C3909}" destId="{A5E9655D-07C7-43DA-9E38-C22FA253F30F}" srcOrd="4" destOrd="0" presId="urn:microsoft.com/office/officeart/2005/8/layout/vList3"/>
    <dgm:cxn modelId="{C34BAFE8-71D0-4B2E-8B4A-6D18DC224C5C}" type="presParOf" srcId="{A5E9655D-07C7-43DA-9E38-C22FA253F30F}" destId="{2E0269E6-E948-4C18-A993-3E5ABAC79697}" srcOrd="0" destOrd="0" presId="urn:microsoft.com/office/officeart/2005/8/layout/vList3"/>
    <dgm:cxn modelId="{A5463F3D-09F5-42D8-9637-22C991AA1C51}" type="presParOf" srcId="{A5E9655D-07C7-43DA-9E38-C22FA253F30F}" destId="{A78C2507-5C4B-4ABF-8254-BD8DFE27CABC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7D59C-47E1-4C4A-B1B9-32435D53741E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91958-DC16-44E9-B795-F76ABCE74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F91958-DC16-44E9-B795-F76ABCE7474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F91958-DC16-44E9-B795-F76ABCE7474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1B31DD4-6F20-4E23-91FF-78FB7DD285A9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596913C-5E6F-4527-9570-8BD7F632E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wmf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diagramColors" Target="../diagrams/colors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diagramQuickStyle" Target="../diagrams/quickStyle6.xml"/><Relationship Id="rId5" Type="http://schemas.openxmlformats.org/officeDocument/2006/relationships/image" Target="../media/image10.jpeg"/><Relationship Id="rId10" Type="http://schemas.openxmlformats.org/officeDocument/2006/relationships/diagramLayout" Target="../diagrams/layout6.xml"/><Relationship Id="rId4" Type="http://schemas.openxmlformats.org/officeDocument/2006/relationships/image" Target="../media/image9.gif"/><Relationship Id="rId9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8534400" cy="3810000"/>
          </a:xfrm>
          <a:prstGeom prst="wedgeRoundRect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Моделирование и  формализация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609600"/>
            <a:ext cx="8077200" cy="149961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Тема урока: </a:t>
            </a:r>
            <a:endParaRPr lang="ru-RU" sz="4000" dirty="0"/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AFBA01-327D-4F36-9123-4D0651926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graphicEl>
                                              <a:dgm id="{64AFBA01-327D-4F36-9123-4D06519263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graphicEl>
                                              <a:dgm id="{64AFBA01-327D-4F36-9123-4D06519263FE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AFBA01-327D-4F36-9123-4D06519263FE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graphicEl>
                                              <a:dgm id="{64AFBA01-327D-4F36-9123-4D0651926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AFBA01-327D-4F36-9123-4D0651926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graphicEl>
                                              <a:dgm id="{64AFBA01-327D-4F36-9123-4D0651926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AFBA01-327D-4F36-9123-4D0651926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B006ED-03F1-4241-AE15-DCAB7A397D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4">
                                            <p:graphicEl>
                                              <a:dgm id="{60B006ED-03F1-4241-AE15-DCAB7A397D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4">
                                            <p:graphicEl>
                                              <a:dgm id="{60B006ED-03F1-4241-AE15-DCAB7A397D7F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B006ED-03F1-4241-AE15-DCAB7A397D7F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4">
                                            <p:graphicEl>
                                              <a:dgm id="{60B006ED-03F1-4241-AE15-DCAB7A397D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B006ED-03F1-4241-AE15-DCAB7A397D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>
                                            <p:graphicEl>
                                              <a:dgm id="{60B006ED-03F1-4241-AE15-DCAB7A397D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B006ED-03F1-4241-AE15-DCAB7A397D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CB54EC-3195-45E2-9171-8E6A35830C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4">
                                            <p:graphicEl>
                                              <a:dgm id="{0CCB54EC-3195-45E2-9171-8E6A35830C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4">
                                            <p:graphicEl>
                                              <a:dgm id="{0CCB54EC-3195-45E2-9171-8E6A35830C4C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CB54EC-3195-45E2-9171-8E6A35830C4C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>
                                            <p:graphicEl>
                                              <a:dgm id="{0CCB54EC-3195-45E2-9171-8E6A35830C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CB54EC-3195-45E2-9171-8E6A35830C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>
                                            <p:graphicEl>
                                              <a:dgm id="{0CCB54EC-3195-45E2-9171-8E6A35830C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CB54EC-3195-45E2-9171-8E6A35830C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63A20F-9E62-41AE-8978-D110D378EC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4">
                                            <p:graphicEl>
                                              <a:dgm id="{9663A20F-9E62-41AE-8978-D110D378EC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4">
                                            <p:graphicEl>
                                              <a:dgm id="{9663A20F-9E62-41AE-8978-D110D378EC70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63A20F-9E62-41AE-8978-D110D378EC70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4">
                                            <p:graphicEl>
                                              <a:dgm id="{9663A20F-9E62-41AE-8978-D110D378EC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63A20F-9E62-41AE-8978-D110D378EC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4">
                                            <p:graphicEl>
                                              <a:dgm id="{9663A20F-9E62-41AE-8978-D110D378EC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63A20F-9E62-41AE-8978-D110D378EC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96B57-960A-47FD-9D05-75A1CB2BE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4">
                                            <p:graphicEl>
                                              <a:dgm id="{3B296B57-960A-47FD-9D05-75A1CB2BEB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4">
                                            <p:graphicEl>
                                              <a:dgm id="{3B296B57-960A-47FD-9D05-75A1CB2BEBEB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96B57-960A-47FD-9D05-75A1CB2BEBEB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4">
                                            <p:graphicEl>
                                              <a:dgm id="{3B296B57-960A-47FD-9D05-75A1CB2BE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96B57-960A-47FD-9D05-75A1CB2BE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4">
                                            <p:graphicEl>
                                              <a:dgm id="{3B296B57-960A-47FD-9D05-75A1CB2BE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96B57-960A-47FD-9D05-75A1CB2BE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29565C-AE9C-4F1B-8274-E3539E1940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4">
                                            <p:graphicEl>
                                              <a:dgm id="{D329565C-AE9C-4F1B-8274-E3539E1940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4">
                                            <p:graphicEl>
                                              <a:dgm id="{D329565C-AE9C-4F1B-8274-E3539E194036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29565C-AE9C-4F1B-8274-E3539E194036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4">
                                            <p:graphicEl>
                                              <a:dgm id="{D329565C-AE9C-4F1B-8274-E3539E1940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29565C-AE9C-4F1B-8274-E3539E1940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4">
                                            <p:graphicEl>
                                              <a:dgm id="{D329565C-AE9C-4F1B-8274-E3539E1940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29565C-AE9C-4F1B-8274-E3539E1940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E3B254-8D12-4472-BA03-0D271E4AF8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graphicEl>
                                              <a:dgm id="{37E3B254-8D12-4472-BA03-0D271E4AF8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graphicEl>
                                              <a:dgm id="{37E3B254-8D12-4472-BA03-0D271E4AF8E4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E3B254-8D12-4472-BA03-0D271E4AF8E4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graphicEl>
                                              <a:dgm id="{37E3B254-8D12-4472-BA03-0D271E4AF8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E3B254-8D12-4472-BA03-0D271E4AF8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graphicEl>
                                              <a:dgm id="{37E3B254-8D12-4472-BA03-0D271E4AF8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E3B254-8D12-4472-BA03-0D271E4AF8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1006F6-509C-4D7A-8390-F79D92DED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4">
                                            <p:graphicEl>
                                              <a:dgm id="{531006F6-509C-4D7A-8390-F79D92DED1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4">
                                            <p:graphicEl>
                                              <a:dgm id="{531006F6-509C-4D7A-8390-F79D92DED1A0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1006F6-509C-4D7A-8390-F79D92DED1A0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4">
                                            <p:graphicEl>
                                              <a:dgm id="{531006F6-509C-4D7A-8390-F79D92DED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1006F6-509C-4D7A-8390-F79D92DED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>
                                            <p:graphicEl>
                                              <a:dgm id="{531006F6-509C-4D7A-8390-F79D92DED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1006F6-509C-4D7A-8390-F79D92DED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A5D894-B9D2-4B66-BDD7-B02134D733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4">
                                            <p:graphicEl>
                                              <a:dgm id="{6BA5D894-B9D2-4B66-BDD7-B02134D733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4">
                                            <p:graphicEl>
                                              <a:dgm id="{6BA5D894-B9D2-4B66-BDD7-B02134D7331D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A5D894-B9D2-4B66-BDD7-B02134D7331D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>
                                            <p:graphicEl>
                                              <a:dgm id="{6BA5D894-B9D2-4B66-BDD7-B02134D733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A5D894-B9D2-4B66-BDD7-B02134D733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4">
                                            <p:graphicEl>
                                              <a:dgm id="{6BA5D894-B9D2-4B66-BDD7-B02134D733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A5D894-B9D2-4B66-BDD7-B02134D733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406762-ACFC-41D8-AB02-24BF96E70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4">
                                            <p:graphicEl>
                                              <a:dgm id="{F1406762-ACFC-41D8-AB02-24BF96E707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4">
                                            <p:graphicEl>
                                              <a:dgm id="{F1406762-ACFC-41D8-AB02-24BF96E707EB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406762-ACFC-41D8-AB02-24BF96E707EB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4">
                                            <p:graphicEl>
                                              <a:dgm id="{F1406762-ACFC-41D8-AB02-24BF96E70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406762-ACFC-41D8-AB02-24BF96E70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4">
                                            <p:graphicEl>
                                              <a:dgm id="{F1406762-ACFC-41D8-AB02-24BF96E70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406762-ACFC-41D8-AB02-24BF96E70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0269E6-E948-4C18-A993-3E5ABAC79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4">
                                            <p:graphicEl>
                                              <a:dgm id="{2E0269E6-E948-4C18-A993-3E5ABAC79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4">
                                            <p:graphicEl>
                                              <a:dgm id="{2E0269E6-E948-4C18-A993-3E5ABAC79697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0269E6-E948-4C18-A993-3E5ABAC79697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4">
                                            <p:graphicEl>
                                              <a:dgm id="{2E0269E6-E948-4C18-A993-3E5ABAC79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0269E6-E948-4C18-A993-3E5ABAC79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4">
                                            <p:graphicEl>
                                              <a:dgm id="{2E0269E6-E948-4C18-A993-3E5ABAC79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0269E6-E948-4C18-A993-3E5ABAC79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8C2507-5C4B-4ABF-8254-BD8DFE27CA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70" decel="100000"/>
                                        <p:tgtEl>
                                          <p:spTgt spid="4">
                                            <p:graphicEl>
                                              <a:dgm id="{A78C2507-5C4B-4ABF-8254-BD8DFE27CA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770" decel="100000"/>
                                        <p:tgtEl>
                                          <p:spTgt spid="4">
                                            <p:graphicEl>
                                              <a:dgm id="{A78C2507-5C4B-4ABF-8254-BD8DFE27CABC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8C2507-5C4B-4ABF-8254-BD8DFE27CABC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4">
                                            <p:graphicEl>
                                              <a:dgm id="{A78C2507-5C4B-4ABF-8254-BD8DFE27CA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8C2507-5C4B-4ABF-8254-BD8DFE27CA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4">
                                            <p:graphicEl>
                                              <a:dgm id="{A78C2507-5C4B-4ABF-8254-BD8DFE27CA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8C2507-5C4B-4ABF-8254-BD8DFE27CA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E3B254-8D12-4472-BA03-0D271E4AF8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6" dur="1000"/>
                                        <p:tgtEl>
                                          <p:spTgt spid="4">
                                            <p:graphicEl>
                                              <a:dgm id="{37E3B254-8D12-4472-BA03-0D271E4AF8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1006F6-509C-4D7A-8390-F79D92DED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9" dur="1000"/>
                                        <p:tgtEl>
                                          <p:spTgt spid="4">
                                            <p:graphicEl>
                                              <a:dgm id="{531006F6-509C-4D7A-8390-F79D92DED1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A5D894-B9D2-4B66-BDD7-B02134D733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4" dur="1000"/>
                                        <p:tgtEl>
                                          <p:spTgt spid="4">
                                            <p:graphicEl>
                                              <a:dgm id="{6BA5D894-B9D2-4B66-BDD7-B02134D733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406762-ACFC-41D8-AB02-24BF96E70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1000"/>
                                        <p:tgtEl>
                                          <p:spTgt spid="4">
                                            <p:graphicEl>
                                              <a:dgm id="{F1406762-ACFC-41D8-AB02-24BF96E707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0269E6-E948-4C18-A993-3E5ABAC79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2" dur="1000"/>
                                        <p:tgtEl>
                                          <p:spTgt spid="4">
                                            <p:graphicEl>
                                              <a:dgm id="{2E0269E6-E948-4C18-A993-3E5ABAC79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8C2507-5C4B-4ABF-8254-BD8DFE27CA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5" dur="1000"/>
                                        <p:tgtEl>
                                          <p:spTgt spid="4">
                                            <p:graphicEl>
                                              <a:dgm id="{A78C2507-5C4B-4ABF-8254-BD8DFE27CA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Graphic spid="4" grpId="1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0640D2-77AE-43B8-9421-639B25E9F6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graphicEl>
                                              <a:dgm id="{130640D2-77AE-43B8-9421-639B25E9F6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graphicEl>
                                              <a:dgm id="{130640D2-77AE-43B8-9421-639B25E9F62C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0640D2-77AE-43B8-9421-639B25E9F62C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graphicEl>
                                              <a:dgm id="{130640D2-77AE-43B8-9421-639B25E9F6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0640D2-77AE-43B8-9421-639B25E9F6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graphicEl>
                                              <a:dgm id="{130640D2-77AE-43B8-9421-639B25E9F6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0640D2-77AE-43B8-9421-639B25E9F6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0F6BB7-6CC3-4565-AEB4-FBEC7E278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>
                                            <p:graphicEl>
                                              <a:dgm id="{C60F6BB7-6CC3-4565-AEB4-FBEC7E278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>
                                            <p:graphicEl>
                                              <a:dgm id="{C60F6BB7-6CC3-4565-AEB4-FBEC7E27858F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0F6BB7-6CC3-4565-AEB4-FBEC7E27858F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>
                                            <p:graphicEl>
                                              <a:dgm id="{C60F6BB7-6CC3-4565-AEB4-FBEC7E278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0F6BB7-6CC3-4565-AEB4-FBEC7E278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>
                                            <p:graphicEl>
                                              <a:dgm id="{C60F6BB7-6CC3-4565-AEB4-FBEC7E278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0F6BB7-6CC3-4565-AEB4-FBEC7E278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3BC9EC-812B-4470-A315-794BAEB9D1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>
                                            <p:graphicEl>
                                              <a:dgm id="{CA3BC9EC-812B-4470-A315-794BAEB9D1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>
                                            <p:graphicEl>
                                              <a:dgm id="{CA3BC9EC-812B-4470-A315-794BAEB9D1AF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3BC9EC-812B-4470-A315-794BAEB9D1AF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>
                                            <p:graphicEl>
                                              <a:dgm id="{CA3BC9EC-812B-4470-A315-794BAEB9D1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3BC9EC-812B-4470-A315-794BAEB9D1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>
                                            <p:graphicEl>
                                              <a:dgm id="{CA3BC9EC-812B-4470-A315-794BAEB9D1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3BC9EC-812B-4470-A315-794BAEB9D1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EAE4F6-41D7-4A4F-B342-E9D72815C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4">
                                            <p:graphicEl>
                                              <a:dgm id="{F5EAE4F6-41D7-4A4F-B342-E9D72815C9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4">
                                            <p:graphicEl>
                                              <a:dgm id="{F5EAE4F6-41D7-4A4F-B342-E9D72815C927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EAE4F6-41D7-4A4F-B342-E9D72815C927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4">
                                            <p:graphicEl>
                                              <a:dgm id="{F5EAE4F6-41D7-4A4F-B342-E9D72815C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EAE4F6-41D7-4A4F-B342-E9D72815C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4">
                                            <p:graphicEl>
                                              <a:dgm id="{F5EAE4F6-41D7-4A4F-B342-E9D72815C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EAE4F6-41D7-4A4F-B342-E9D72815C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 представления моделей: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71601"/>
          <a:ext cx="9144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E8D068-E92B-4DAF-BE05-08F6F611A6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A0E8D068-E92B-4DAF-BE05-08F6F611A6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856665-5068-471A-A6F3-0660D73E77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2000"/>
                                        <p:tgtEl>
                                          <p:spTgt spid="4">
                                            <p:graphicEl>
                                              <a:dgm id="{74856665-5068-471A-A6F3-0660D73E77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4FC00C-E674-4A04-B9A7-EAE88565CD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E94FC00C-E674-4A04-B9A7-EAE88565CD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06CDD2-3400-4007-A87D-4CA280010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E106CDD2-3400-4007-A87D-4CA280010E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022A62-B08D-4ECF-B989-F0ABEFAD4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E2022A62-B08D-4ECF-B989-F0ABEFAD41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830BAA-B83D-41ED-811C-18DD8C9DD2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66830BAA-B83D-41ED-811C-18DD8C9DD2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81E574-517D-499E-834F-25846D6324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AF81E574-517D-499E-834F-25846D6324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6ACF40-5CF4-47F5-BA16-C7F640CC2F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2B6ACF40-5CF4-47F5-BA16-C7F640CC2F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F64EB7-9119-4A2C-863A-18B77CF219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C6F64EB7-9119-4A2C-863A-18B77CF219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0941CC-214C-4E29-A0DD-A863265D8C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390941CC-214C-4E29-A0DD-A863265D8C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65A5FE-38AB-4B05-9EFA-236D1CD132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ED65A5FE-38AB-4B05-9EFA-236D1CD132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9F05EC-963C-46CD-AC8A-5A298747B6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AB9F05EC-963C-46CD-AC8A-5A298747B6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B3EAD2-440D-45DD-8C69-6B382BC169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ABB3EAD2-440D-45DD-8C69-6B382BC169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6EEE49-CAB6-4AD8-96D8-3F5161AF56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846EEE49-CAB6-4AD8-96D8-3F5161AF56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37C44E-1548-4F6E-9EA9-8152636301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4" dur="2000"/>
                                        <p:tgtEl>
                                          <p:spTgt spid="4">
                                            <p:graphicEl>
                                              <a:dgm id="{F737C44E-1548-4F6E-9EA9-8152636301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A8B3DD-2DD2-4E37-80D5-C83F01FEF5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2000"/>
                                        <p:tgtEl>
                                          <p:spTgt spid="4">
                                            <p:graphicEl>
                                              <a:dgm id="{E9A8B3DD-2DD2-4E37-80D5-C83F01FEF5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866FE5-90F7-4440-B960-6C0414BAC4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2000"/>
                                        <p:tgtEl>
                                          <p:spTgt spid="4">
                                            <p:graphicEl>
                                              <a:dgm id="{BC866FE5-90F7-4440-B960-6C0414BAC4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FC7252-26A7-4085-9508-9F355EC3E5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4" dur="2000"/>
                                        <p:tgtEl>
                                          <p:spTgt spid="4">
                                            <p:graphicEl>
                                              <a:dgm id="{5CFC7252-26A7-4085-9508-9F355EC3E5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6E1C02-FED6-4472-9174-4736475B49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2000"/>
                                        <p:tgtEl>
                                          <p:spTgt spid="4">
                                            <p:graphicEl>
                                              <a:dgm id="{156E1C02-FED6-4472-9174-4736475B49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DECF18-9909-4D5F-AF6E-B74CFB0559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2" dur="2000"/>
                                        <p:tgtEl>
                                          <p:spTgt spid="4">
                                            <p:graphicEl>
                                              <a:dgm id="{80DECF18-9909-4D5F-AF6E-B74CFB0559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DC8174-84BE-4658-88EA-7993233804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6" dur="2000"/>
                                        <p:tgtEl>
                                          <p:spTgt spid="4">
                                            <p:graphicEl>
                                              <a:dgm id="{F8DC8174-84BE-4658-88EA-7993233804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500"/>
                            </p:stCondLst>
                            <p:childTnLst>
                              <p:par>
                                <p:cTn id="7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162128-2F51-40E2-B03F-70DC9D1D1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0" dur="2000"/>
                                        <p:tgtEl>
                                          <p:spTgt spid="4">
                                            <p:graphicEl>
                                              <a:dgm id="{2E162128-2F51-40E2-B03F-70DC9D1D10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4500"/>
                            </p:stCondLst>
                            <p:childTnLst>
                              <p:par>
                                <p:cTn id="8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758B09-8096-4530-9C08-2EFA09CE18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4" dur="2000"/>
                                        <p:tgtEl>
                                          <p:spTgt spid="4">
                                            <p:graphicEl>
                                              <a:dgm id="{8E758B09-8096-4530-9C08-2EFA09CE18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6500"/>
                            </p:stCondLst>
                            <p:childTnLst>
                              <p:par>
                                <p:cTn id="8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C1C552-703C-47A8-8B2D-DB7F905851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8" dur="2000"/>
                                        <p:tgtEl>
                                          <p:spTgt spid="4">
                                            <p:graphicEl>
                                              <a:dgm id="{FDC1C552-703C-47A8-8B2D-DB7F905851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lvlOne" rev="1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Практикум.</a:t>
            </a:r>
            <a:endParaRPr lang="ru-RU" dirty="0"/>
          </a:p>
        </p:txBody>
      </p:sp>
      <p:sp>
        <p:nvSpPr>
          <p:cNvPr id="5" name="Содержимое 4"/>
          <p:cNvSpPr>
            <a:spLocks noGrp="1" noChangeArrowheads="1"/>
          </p:cNvSpPr>
          <p:nvPr>
            <p:ph idx="1"/>
          </p:nvPr>
        </p:nvSpPr>
        <p:spPr bwMode="auto">
          <a:xfrm>
            <a:off x="0" y="1447800"/>
            <a:ext cx="91440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Табличное представление информационной модели дискеты.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8600" y="2057400"/>
          <a:ext cx="8640960" cy="474808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223499"/>
                <a:gridCol w="1758779"/>
                <a:gridCol w="1758779"/>
                <a:gridCol w="1988185"/>
                <a:gridCol w="1911718"/>
              </a:tblGrid>
              <a:tr h="720080">
                <a:tc rowSpan="2">
                  <a:txBody>
                    <a:bodyPr/>
                    <a:lstStyle/>
                    <a:p>
                      <a:r>
                        <a:rPr lang="kk-KZ" dirty="0" smtClean="0"/>
                        <a:t>Объект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параметры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действия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k-KZ" dirty="0" smtClean="0"/>
                        <a:t>среда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472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возможные</a:t>
                      </a:r>
                      <a:r>
                        <a:rPr lang="ru-RU" baseline="0" dirty="0" smtClean="0"/>
                        <a:t> значения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7778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7450" y="152400"/>
            <a:ext cx="145415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03200"/>
            <a:ext cx="1258888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Рефлексия:</a:t>
            </a:r>
            <a:endParaRPr lang="ru-RU" sz="3600" b="1" i="1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0" y="990600"/>
          <a:ext cx="91440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4800600"/>
            <a:ext cx="1869034" cy="17739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ADFD14B-374A-41AD-B338-2AF8B4C8A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>
                                            <p:graphicEl>
                                              <a:dgm id="{3ADFD14B-374A-41AD-B338-2AF8B4C8A8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1DC64B1-D167-49F1-ACC7-B4872F35D8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>
                                            <p:graphicEl>
                                              <a:dgm id="{E1DC64B1-D167-49F1-ACC7-B4872F35D8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8CDA628-DCC4-4DAF-978E-04F7B2017C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>
                                            <p:graphicEl>
                                              <a:dgm id="{A8CDA628-DCC4-4DAF-978E-04F7B2017C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33EDC64-5549-4A52-B9E2-1A84DED369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>
                                            <p:graphicEl>
                                              <a:dgm id="{333EDC64-5549-4A52-B9E2-1A84DED369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65A3918-E7E6-4D1B-A378-12028DDB21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>
                                            <p:graphicEl>
                                              <a:dgm id="{765A3918-E7E6-4D1B-A378-12028DDB21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3BCE25A-17AF-46B0-92BB-73D72A4B4B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7">
                                            <p:graphicEl>
                                              <a:dgm id="{93BCE25A-17AF-46B0-92BB-73D72A4B4B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8D6EABF-4F18-4681-9C13-7E8F3E8348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>
                                            <p:graphicEl>
                                              <a:dgm id="{68D6EABF-4F18-4681-9C13-7E8F3E8348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DC7AA0B-6801-43EA-B007-9E404D2B32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7">
                                            <p:graphicEl>
                                              <a:dgm id="{0DC7AA0B-6801-43EA-B007-9E404D2B32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D51F2E2-E67E-4FAE-9687-AC4EF7520A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7">
                                            <p:graphicEl>
                                              <a:dgm id="{7D51F2E2-E67E-4FAE-9687-AC4EF7520A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0343312-B4CB-4F69-986E-FD00B769B6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7">
                                            <p:graphicEl>
                                              <a:dgm id="{B0343312-B4CB-4F69-986E-FD00B769B6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A92B6F2-74F0-44E1-9AC3-309668C22C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7">
                                            <p:graphicEl>
                                              <a:dgm id="{AA92B6F2-74F0-44E1-9AC3-309668C22C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09800" y="1981200"/>
            <a:ext cx="4532010" cy="2585323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Z Jikharev" pitchFamily="2" charset="0"/>
              </a:rPr>
              <a:t>Формализация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Z Jikharev" pitchFamily="2" charset="0"/>
              </a:rPr>
              <a:t>и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KZ Jikharev" pitchFamily="2" charset="0"/>
              </a:rPr>
              <a:t>моделирование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KZ Jikharev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на дом:</a:t>
            </a:r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Построить несколько различных моделей одного  и того же объекта или явления (прототип на выбор) и уметь назвать виды моделей.</a:t>
            </a:r>
          </a:p>
          <a:p>
            <a:r>
              <a:rPr lang="ru-RU" dirty="0" smtClean="0"/>
              <a:t>В составляемые тесты включить 5-8 вопросов по этой теме.</a:t>
            </a:r>
            <a:endParaRPr lang="ru-RU" dirty="0"/>
          </a:p>
        </p:txBody>
      </p:sp>
      <p:pic>
        <p:nvPicPr>
          <p:cNvPr id="8" name="Picture 4" descr="untitled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3400" y="4876800"/>
            <a:ext cx="1057171" cy="1579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Program Files\Microsoft Office\MEDIA\CAGCAT10\j023468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5257800"/>
            <a:ext cx="1228725" cy="723900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0"/>
            <a:ext cx="1100023" cy="1805026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4724400"/>
            <a:ext cx="1829714" cy="15654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8077200" cy="838200"/>
          </a:xfrm>
        </p:spPr>
        <p:txBody>
          <a:bodyPr/>
          <a:lstStyle/>
          <a:p>
            <a:r>
              <a:rPr lang="ru-RU" i="1" dirty="0" smtClean="0"/>
              <a:t>Изучаемые понятия: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143000"/>
          <a:ext cx="9144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8C57D0-D9D9-43A4-8DEB-42C25F25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graphicEl>
                                              <a:dgm id="{3D8C57D0-D9D9-43A4-8DEB-42C25F2502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graphicEl>
                                              <a:dgm id="{3D8C57D0-D9D9-43A4-8DEB-42C25F250207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8C57D0-D9D9-43A4-8DEB-42C25F250207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graphicEl>
                                              <a:dgm id="{3D8C57D0-D9D9-43A4-8DEB-42C25F25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8C57D0-D9D9-43A4-8DEB-42C25F25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graphicEl>
                                              <a:dgm id="{3D8C57D0-D9D9-43A4-8DEB-42C25F25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8C57D0-D9D9-43A4-8DEB-42C25F250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A65BCB-330F-460D-899F-D40FCD6014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">
                                            <p:graphicEl>
                                              <a:dgm id="{95A65BCB-330F-460D-899F-D40FCD6014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">
                                            <p:graphicEl>
                                              <a:dgm id="{95A65BCB-330F-460D-899F-D40FCD6014A0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A65BCB-330F-460D-899F-D40FCD6014A0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>
                                            <p:graphicEl>
                                              <a:dgm id="{95A65BCB-330F-460D-899F-D40FCD6014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A65BCB-330F-460D-899F-D40FCD6014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">
                                            <p:graphicEl>
                                              <a:dgm id="{95A65BCB-330F-460D-899F-D40FCD6014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A65BCB-330F-460D-899F-D40FCD6014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EA66DC-3C57-44B2-AFEF-480C8B18F9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4">
                                            <p:graphicEl>
                                              <a:dgm id="{96EA66DC-3C57-44B2-AFEF-480C8B18F9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4">
                                            <p:graphicEl>
                                              <a:dgm id="{96EA66DC-3C57-44B2-AFEF-480C8B18F9DD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EA66DC-3C57-44B2-AFEF-480C8B18F9DD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>
                                            <p:graphicEl>
                                              <a:dgm id="{96EA66DC-3C57-44B2-AFEF-480C8B18F9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EA66DC-3C57-44B2-AFEF-480C8B18F9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>
                                            <p:graphicEl>
                                              <a:dgm id="{96EA66DC-3C57-44B2-AFEF-480C8B18F9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EA66DC-3C57-44B2-AFEF-480C8B18F9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2DDE28-9DDD-4E3D-B0FC-9A85B1C55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4">
                                            <p:graphicEl>
                                              <a:dgm id="{422DDE28-9DDD-4E3D-B0FC-9A85B1C55D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4">
                                            <p:graphicEl>
                                              <a:dgm id="{422DDE28-9DDD-4E3D-B0FC-9A85B1C55D87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2DDE28-9DDD-4E3D-B0FC-9A85B1C55D87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4">
                                            <p:graphicEl>
                                              <a:dgm id="{422DDE28-9DDD-4E3D-B0FC-9A85B1C55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2DDE28-9DDD-4E3D-B0FC-9A85B1C55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4">
                                            <p:graphicEl>
                                              <a:dgm id="{422DDE28-9DDD-4E3D-B0FC-9A85B1C55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2DDE28-9DDD-4E3D-B0FC-9A85B1C55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753E49-7E3B-4D88-9D5A-6295527E02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4">
                                            <p:graphicEl>
                                              <a:dgm id="{BB753E49-7E3B-4D88-9D5A-6295527E02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4">
                                            <p:graphicEl>
                                              <a:dgm id="{BB753E49-7E3B-4D88-9D5A-6295527E0205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753E49-7E3B-4D88-9D5A-6295527E0205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4">
                                            <p:graphicEl>
                                              <a:dgm id="{BB753E49-7E3B-4D88-9D5A-6295527E02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753E49-7E3B-4D88-9D5A-6295527E02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4">
                                            <p:graphicEl>
                                              <a:dgm id="{BB753E49-7E3B-4D88-9D5A-6295527E02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753E49-7E3B-4D88-9D5A-6295527E02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212F81-C564-49B0-B0DA-71232659B6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4">
                                            <p:graphicEl>
                                              <a:dgm id="{10212F81-C564-49B0-B0DA-71232659B6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4">
                                            <p:graphicEl>
                                              <a:dgm id="{10212F81-C564-49B0-B0DA-71232659B6F7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212F81-C564-49B0-B0DA-71232659B6F7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4">
                                            <p:graphicEl>
                                              <a:dgm id="{10212F81-C564-49B0-B0DA-71232659B6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212F81-C564-49B0-B0DA-71232659B6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4">
                                            <p:graphicEl>
                                              <a:dgm id="{10212F81-C564-49B0-B0DA-71232659B6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212F81-C564-49B0-B0DA-71232659B6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EC77A4-24F4-4506-95B5-B2CAC5859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4">
                                            <p:graphicEl>
                                              <a:dgm id="{0EEC77A4-24F4-4506-95B5-B2CAC5859D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4">
                                            <p:graphicEl>
                                              <a:dgm id="{0EEC77A4-24F4-4506-95B5-B2CAC5859D13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EC77A4-24F4-4506-95B5-B2CAC5859D13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4">
                                            <p:graphicEl>
                                              <a:dgm id="{0EEC77A4-24F4-4506-95B5-B2CAC5859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EC77A4-24F4-4506-95B5-B2CAC5859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4">
                                            <p:graphicEl>
                                              <a:dgm id="{0EEC77A4-24F4-4506-95B5-B2CAC5859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EC77A4-24F4-4506-95B5-B2CAC5859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9E38ED-48FE-4A77-9011-52A1F1AD4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4">
                                            <p:graphicEl>
                                              <a:dgm id="{D99E38ED-48FE-4A77-9011-52A1F1AD48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4">
                                            <p:graphicEl>
                                              <a:dgm id="{D99E38ED-48FE-4A77-9011-52A1F1AD48BC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9E38ED-48FE-4A77-9011-52A1F1AD48BC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4">
                                            <p:graphicEl>
                                              <a:dgm id="{D99E38ED-48FE-4A77-9011-52A1F1AD4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9E38ED-48FE-4A77-9011-52A1F1AD4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4">
                                            <p:graphicEl>
                                              <a:dgm id="{D99E38ED-48FE-4A77-9011-52A1F1AD4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9E38ED-48FE-4A77-9011-52A1F1AD4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A38C58-A6BE-4E8F-9D4B-7415EEB3F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70" decel="100000"/>
                                        <p:tgtEl>
                                          <p:spTgt spid="4">
                                            <p:graphicEl>
                                              <a:dgm id="{4DA38C58-A6BE-4E8F-9D4B-7415EEB3F1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770" decel="100000"/>
                                        <p:tgtEl>
                                          <p:spTgt spid="4">
                                            <p:graphicEl>
                                              <a:dgm id="{4DA38C58-A6BE-4E8F-9D4B-7415EEB3F133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A38C58-A6BE-4E8F-9D4B-7415EEB3F133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4">
                                            <p:graphicEl>
                                              <a:dgm id="{4DA38C58-A6BE-4E8F-9D4B-7415EEB3F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A38C58-A6BE-4E8F-9D4B-7415EEB3F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770" fill="hold"/>
                                        <p:tgtEl>
                                          <p:spTgt spid="4">
                                            <p:graphicEl>
                                              <a:dgm id="{4DA38C58-A6BE-4E8F-9D4B-7415EEB3F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A38C58-A6BE-4E8F-9D4B-7415EEB3F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000"/>
                            </p:stCondLst>
                            <p:childTnLst>
                              <p:par>
                                <p:cTn id="9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4FD795-8334-4C4B-9FF0-7967143D0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70" decel="100000"/>
                                        <p:tgtEl>
                                          <p:spTgt spid="4">
                                            <p:graphicEl>
                                              <a:dgm id="{6E4FD795-8334-4C4B-9FF0-7967143D08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770" decel="100000"/>
                                        <p:tgtEl>
                                          <p:spTgt spid="4">
                                            <p:graphicEl>
                                              <a:dgm id="{6E4FD795-8334-4C4B-9FF0-7967143D08B9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4FD795-8334-4C4B-9FF0-7967143D08B9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4">
                                            <p:graphicEl>
                                              <a:dgm id="{6E4FD795-8334-4C4B-9FF0-7967143D0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4FD795-8334-4C4B-9FF0-7967143D0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2" dur="770" fill="hold"/>
                                        <p:tgtEl>
                                          <p:spTgt spid="4">
                                            <p:graphicEl>
                                              <a:dgm id="{6E4FD795-8334-4C4B-9FF0-7967143D0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4FD795-8334-4C4B-9FF0-7967143D0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217FC0-66AA-4E96-9D17-A241180871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70" decel="100000"/>
                                        <p:tgtEl>
                                          <p:spTgt spid="4">
                                            <p:graphicEl>
                                              <a:dgm id="{75217FC0-66AA-4E96-9D17-A241180871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770" decel="100000"/>
                                        <p:tgtEl>
                                          <p:spTgt spid="4">
                                            <p:graphicEl>
                                              <a:dgm id="{75217FC0-66AA-4E96-9D17-A241180871D0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217FC0-66AA-4E96-9D17-A241180871D0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0" dur="770" fill="hold"/>
                                        <p:tgtEl>
                                          <p:spTgt spid="4">
                                            <p:graphicEl>
                                              <a:dgm id="{75217FC0-66AA-4E96-9D17-A241180871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217FC0-66AA-4E96-9D17-A241180871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2" dur="770" fill="hold"/>
                                        <p:tgtEl>
                                          <p:spTgt spid="4">
                                            <p:graphicEl>
                                              <a:dgm id="{75217FC0-66AA-4E96-9D17-A241180871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217FC0-66AA-4E96-9D17-A241180871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1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6" dur="2000" fill="hold"/>
                                        <p:tgtEl>
                                          <p:spTgt spid="4">
                                            <p:graphicEl>
                                              <a:dgm id="{3D8C57D0-D9D9-43A4-8DEB-42C25F250207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4000"/>
                            </p:stCondLst>
                            <p:childTnLst>
                              <p:par>
                                <p:cTn id="11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9" dur="2000" fill="hold"/>
                                        <p:tgtEl>
                                          <p:spTgt spid="4">
                                            <p:graphicEl>
                                              <a:dgm id="{95A65BCB-330F-460D-899F-D40FCD6014A0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2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2" dur="2000" fill="hold"/>
                                        <p:tgtEl>
                                          <p:spTgt spid="4">
                                            <p:graphicEl>
                                              <a:dgm id="{96EA66DC-3C57-44B2-AFEF-480C8B18F9DD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8000"/>
                            </p:stCondLst>
                            <p:childTnLst>
                              <p:par>
                                <p:cTn id="12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5" dur="2000" fill="hold"/>
                                        <p:tgtEl>
                                          <p:spTgt spid="4">
                                            <p:graphicEl>
                                              <a:dgm id="{422DDE28-9DDD-4E3D-B0FC-9A85B1C55D87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0"/>
                            </p:stCondLst>
                            <p:childTnLst>
                              <p:par>
                                <p:cTn id="12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8" dur="2000" fill="hold"/>
                                        <p:tgtEl>
                                          <p:spTgt spid="4">
                                            <p:graphicEl>
                                              <a:dgm id="{BB753E49-7E3B-4D88-9D5A-6295527E0205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1" dur="2000" fill="hold"/>
                                        <p:tgtEl>
                                          <p:spTgt spid="4">
                                            <p:graphicEl>
                                              <a:dgm id="{10212F81-C564-49B0-B0DA-71232659B6F7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13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4" dur="2000" fill="hold"/>
                                        <p:tgtEl>
                                          <p:spTgt spid="4">
                                            <p:graphicEl>
                                              <a:dgm id="{0EEC77A4-24F4-4506-95B5-B2CAC5859D13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6000"/>
                            </p:stCondLst>
                            <p:childTnLst>
                              <p:par>
                                <p:cTn id="13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7" dur="2000" fill="hold"/>
                                        <p:tgtEl>
                                          <p:spTgt spid="4">
                                            <p:graphicEl>
                                              <a:dgm id="{D99E38ED-48FE-4A77-9011-52A1F1AD48BC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8000"/>
                            </p:stCondLst>
                            <p:childTnLst>
                              <p:par>
                                <p:cTn id="13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0" dur="2000" fill="hold"/>
                                        <p:tgtEl>
                                          <p:spTgt spid="4">
                                            <p:graphicEl>
                                              <a:dgm id="{4DA38C58-A6BE-4E8F-9D4B-7415EEB3F133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0"/>
                            </p:stCondLst>
                            <p:childTnLst>
                              <p:par>
                                <p:cTn id="14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3" dur="2000" fill="hold"/>
                                        <p:tgtEl>
                                          <p:spTgt spid="4">
                                            <p:graphicEl>
                                              <a:dgm id="{6E4FD795-8334-4C4B-9FF0-7967143D08B9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2000"/>
                            </p:stCondLst>
                            <p:childTnLst>
                              <p:par>
                                <p:cTn id="14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6" dur="2000" fill="hold"/>
                                        <p:tgtEl>
                                          <p:spTgt spid="4">
                                            <p:graphicEl>
                                              <a:dgm id="{75217FC0-66AA-4E96-9D17-A241180871D0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Graphic spid="4" grpI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 думаете, что: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 думаете,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 думаете, что: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14FCB-C363-4971-85A2-0CB255F7C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776BDF-0E37-4EAB-A754-506F0FAAA5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 думаете, что: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1AF7C7-B554-49EE-8F3C-BEBD4DF4EA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graphicEl>
                                              <a:dgm id="{691AF7C7-B554-49EE-8F3C-BEBD4DF4EA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graphicEl>
                                              <a:dgm id="{691AF7C7-B554-49EE-8F3C-BEBD4DF4EAD6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1AF7C7-B554-49EE-8F3C-BEBD4DF4EAD6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graphicEl>
                                              <a:dgm id="{691AF7C7-B554-49EE-8F3C-BEBD4DF4EA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1AF7C7-B554-49EE-8F3C-BEBD4DF4EA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graphicEl>
                                              <a:dgm id="{691AF7C7-B554-49EE-8F3C-BEBD4DF4EA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1AF7C7-B554-49EE-8F3C-BEBD4DF4EA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48BFF1-3D64-4081-8524-6DCFBAFFD4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>
                                            <p:graphicEl>
                                              <a:dgm id="{5148BFF1-3D64-4081-8524-6DCFBAFFD4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>
                                            <p:graphicEl>
                                              <a:dgm id="{5148BFF1-3D64-4081-8524-6DCFBAFFD423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48BFF1-3D64-4081-8524-6DCFBAFFD423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>
                                            <p:graphicEl>
                                              <a:dgm id="{5148BFF1-3D64-4081-8524-6DCFBAFFD4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48BFF1-3D64-4081-8524-6DCFBAFFD4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>
                                            <p:graphicEl>
                                              <a:dgm id="{5148BFF1-3D64-4081-8524-6DCFBAFFD4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48BFF1-3D64-4081-8524-6DCFBAFFD4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screen"/>
          <a:srcRect l="32143" t="21429" r="32143" b="25000"/>
          <a:stretch>
            <a:fillRect/>
          </a:stretch>
        </p:blipFill>
        <p:spPr bwMode="auto">
          <a:xfrm>
            <a:off x="6781800" y="1905000"/>
            <a:ext cx="2041525" cy="306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8" name="Picture 6" descr="Globus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57200" y="4038600"/>
            <a:ext cx="1354913" cy="18309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6" descr="E:\школа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1800" y="228600"/>
            <a:ext cx="2071702" cy="14319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3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228600"/>
            <a:ext cx="15367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133600"/>
            <a:ext cx="2655887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/>
          <p:cNvPicPr>
            <a:picLocks noChangeAspect="1" noChangeArrowheads="1"/>
          </p:cNvPicPr>
          <p:nvPr/>
        </p:nvPicPr>
        <p:blipFill>
          <a:blip r:embed="rId8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t="-36986"/>
          <a:stretch>
            <a:fillRect/>
          </a:stretch>
        </p:blipFill>
        <p:spPr bwMode="auto">
          <a:xfrm>
            <a:off x="6553200" y="5257800"/>
            <a:ext cx="2360304" cy="1091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3276600" y="3962400"/>
            <a:ext cx="2357437" cy="6000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kk-KZ" sz="3300" b="1" dirty="0" smtClean="0">
                <a:solidFill>
                  <a:srgbClr val="002060"/>
                </a:solidFill>
                <a:latin typeface="KZ Times New Roman"/>
              </a:rPr>
              <a:t>игровая</a:t>
            </a:r>
            <a:endParaRPr lang="ru-RU" sz="3300" b="1" dirty="0">
              <a:solidFill>
                <a:srgbClr val="002060"/>
              </a:solidFill>
              <a:latin typeface="KZ Times New Roman"/>
            </a:endParaRPr>
          </a:p>
        </p:txBody>
      </p:sp>
      <p:sp>
        <p:nvSpPr>
          <p:cNvPr id="14" name="TextBox 19"/>
          <p:cNvSpPr txBox="1">
            <a:spLocks noChangeArrowheads="1"/>
          </p:cNvSpPr>
          <p:nvPr/>
        </p:nvSpPr>
        <p:spPr bwMode="auto">
          <a:xfrm>
            <a:off x="2819400" y="3124200"/>
            <a:ext cx="3357563" cy="6001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kk-KZ" sz="3300" b="1" dirty="0" smtClean="0">
                <a:solidFill>
                  <a:srgbClr val="002060"/>
                </a:solidFill>
                <a:latin typeface="KZ Times New Roman"/>
              </a:rPr>
              <a:t>материальная</a:t>
            </a:r>
            <a:endParaRPr lang="ru-RU" sz="3300" b="1" dirty="0">
              <a:solidFill>
                <a:srgbClr val="002060"/>
              </a:solidFill>
              <a:latin typeface="KZ Times New Roman"/>
            </a:endParaRPr>
          </a:p>
        </p:txBody>
      </p:sp>
      <p:sp>
        <p:nvSpPr>
          <p:cNvPr id="15" name="TextBox 20"/>
          <p:cNvSpPr txBox="1">
            <a:spLocks noChangeArrowheads="1"/>
          </p:cNvSpPr>
          <p:nvPr/>
        </p:nvSpPr>
        <p:spPr bwMode="auto">
          <a:xfrm>
            <a:off x="2590800" y="1295400"/>
            <a:ext cx="3895725" cy="6001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kk-KZ" sz="3300" b="1" dirty="0" smtClean="0">
                <a:solidFill>
                  <a:srgbClr val="002060"/>
                </a:solidFill>
                <a:latin typeface="KZ Times New Roman"/>
              </a:rPr>
              <a:t>математическая</a:t>
            </a:r>
            <a:endParaRPr lang="ru-RU" sz="3300" b="1" dirty="0">
              <a:solidFill>
                <a:srgbClr val="002060"/>
              </a:solidFill>
              <a:latin typeface="KZ Times New Roman"/>
            </a:endParaRPr>
          </a:p>
        </p:txBody>
      </p:sp>
      <p:sp>
        <p:nvSpPr>
          <p:cNvPr id="16" name="TextBox 21"/>
          <p:cNvSpPr txBox="1">
            <a:spLocks noChangeArrowheads="1"/>
          </p:cNvSpPr>
          <p:nvPr/>
        </p:nvSpPr>
        <p:spPr bwMode="auto">
          <a:xfrm>
            <a:off x="2819400" y="2209800"/>
            <a:ext cx="3357562" cy="6001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kk-KZ" sz="3300" b="1" dirty="0" smtClean="0">
                <a:solidFill>
                  <a:srgbClr val="002060"/>
                </a:solidFill>
                <a:latin typeface="KZ Times New Roman"/>
              </a:rPr>
              <a:t>графическая</a:t>
            </a:r>
            <a:endParaRPr lang="ru-RU" sz="3300" b="1" dirty="0">
              <a:solidFill>
                <a:srgbClr val="002060"/>
              </a:solidFill>
              <a:latin typeface="KZ Times New Roman"/>
            </a:endParaRPr>
          </a:p>
        </p:txBody>
      </p:sp>
      <p:sp>
        <p:nvSpPr>
          <p:cNvPr id="17" name="TextBox 22"/>
          <p:cNvSpPr txBox="1">
            <a:spLocks noChangeArrowheads="1"/>
          </p:cNvSpPr>
          <p:nvPr/>
        </p:nvSpPr>
        <p:spPr bwMode="auto">
          <a:xfrm>
            <a:off x="3276600" y="4800600"/>
            <a:ext cx="2362200" cy="6001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kk-KZ" sz="3300" b="1" dirty="0" smtClean="0">
                <a:solidFill>
                  <a:srgbClr val="002060"/>
                </a:solidFill>
                <a:latin typeface="KZ Times New Roman"/>
              </a:rPr>
              <a:t>учебная</a:t>
            </a:r>
            <a:endParaRPr lang="ru-RU" sz="3300" b="1" dirty="0">
              <a:solidFill>
                <a:srgbClr val="002060"/>
              </a:solidFill>
              <a:latin typeface="KZ Times New Roman"/>
            </a:endParaRPr>
          </a:p>
        </p:txBody>
      </p:sp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2895600" y="381000"/>
            <a:ext cx="3357562" cy="6000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kk-KZ" sz="3300" b="1" dirty="0" smtClean="0">
                <a:solidFill>
                  <a:srgbClr val="002060"/>
                </a:solidFill>
                <a:latin typeface="KZ Times New Roman"/>
              </a:rPr>
              <a:t>компьютерная</a:t>
            </a:r>
            <a:endParaRPr lang="ru-RU" sz="3300" b="1" dirty="0">
              <a:solidFill>
                <a:srgbClr val="002060"/>
              </a:solidFill>
              <a:latin typeface="KZ Times New Roman"/>
            </a:endParaRPr>
          </a:p>
        </p:txBody>
      </p:sp>
      <p:graphicFrame>
        <p:nvGraphicFramePr>
          <p:cNvPr id="20" name="Схема 19"/>
          <p:cNvGraphicFramePr/>
          <p:nvPr/>
        </p:nvGraphicFramePr>
        <p:xfrm>
          <a:off x="381000" y="6019800"/>
          <a:ext cx="5953125" cy="600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1DA21202-9901-4AC3-8DB0-35AFB20E4D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1DA21202-9901-4AC3-8DB0-35AFB20E4D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1DA21202-9901-4AC3-8DB0-35AFB20E4D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1DA21202-9901-4AC3-8DB0-35AFB20E4D41}"/>
                                            </p:graphic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dgm id="{1DA21202-9901-4AC3-8DB0-35AFB20E4D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Graphic spid="20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448"/>
            <a:ext cx="8686800" cy="12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ВСЕ МОДЕЛИ МОЖНО РАЗБИТЬ НА </a:t>
            </a:r>
            <a:br>
              <a:rPr lang="ru-RU" dirty="0" smtClean="0"/>
            </a:br>
            <a:r>
              <a:rPr lang="ru-RU" dirty="0" smtClean="0"/>
              <a:t>ДВА БОЛЬШИХ КЛАССА: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Tm="28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2000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75" dur="500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82" dur="500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7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9" dur="250" autoRev="1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0" dur="250" autoRev="1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1" dur="250" autoRev="1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autoRev="1" fill="hold"/>
                                        <p:tgtEl>
                                          <p:spTgt spid="4">
                                            <p:graphicEl>
                                              <a:dgm id="{428F9A68-C6E9-4816-8371-7DF4438EC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7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6" dur="250" autoRev="1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7" dur="250" autoRev="1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250" autoRev="1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50" autoRev="1" fill="hold"/>
                                        <p:tgtEl>
                                          <p:spTgt spid="4">
                                            <p:graphicEl>
                                              <a:dgm id="{80AC900D-361A-4671-9519-059F044CC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7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3" dur="250" autoRev="1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4" dur="250" autoRev="1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5" dur="250" autoRev="1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50" autoRev="1" fill="hold"/>
                                        <p:tgtEl>
                                          <p:spTgt spid="4">
                                            <p:graphicEl>
                                              <a:dgm id="{DA1BA265-A237-4A39-ABA1-018B7466E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7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0" dur="250" autoRev="1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11" dur="250" autoRev="1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2" dur="250" autoRev="1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50" autoRev="1" fill="hold"/>
                                        <p:tgtEl>
                                          <p:spTgt spid="4">
                                            <p:graphicEl>
                                              <a:dgm id="{2CA9BDE4-9A77-4C50-8B54-B2C04885F8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lvlOne"/>
        </p:bldSub>
      </p:bldGraphic>
      <p:bldGraphic spid="4" grpId="1">
        <p:bldSub>
          <a:bldDgm bld="lvlOne"/>
        </p:bldSub>
      </p:bldGraphic>
      <p:bldGraphic spid="4" grpId="2">
        <p:bldSub>
          <a:bldDgm bld="lvlOne"/>
        </p:bldSub>
      </p:bldGraphic>
      <p:bldGraphic spid="4" grpId="3">
        <p:bldSub>
          <a:bldDgm bld="lvl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ФОРМАЛИЗАЦИЯ: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Процесс построения информационных моделей с помощью формальных языков называется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формализацией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396</TotalTime>
  <Words>421</Words>
  <Application>Microsoft Office PowerPoint</Application>
  <PresentationFormat>Экран (4:3)</PresentationFormat>
  <Paragraphs>87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Модульная</vt:lpstr>
      <vt:lpstr>Моделирование и  формализация  </vt:lpstr>
      <vt:lpstr>Изучаемые понятия:</vt:lpstr>
      <vt:lpstr>Как вы думаете, что:</vt:lpstr>
      <vt:lpstr>Как вы думаете, </vt:lpstr>
      <vt:lpstr>Как вы думаете, что:</vt:lpstr>
      <vt:lpstr>Как вы думаете, что:</vt:lpstr>
      <vt:lpstr>Слайд 7</vt:lpstr>
      <vt:lpstr>ВСЕ МОДЕЛИ МОЖНО РАЗБИТЬ НА  ДВА БОЛЬШИХ КЛАССА:</vt:lpstr>
      <vt:lpstr>ФОРМАЛИЗАЦИЯ:</vt:lpstr>
      <vt:lpstr>Слайд 10</vt:lpstr>
      <vt:lpstr>Слайд 11</vt:lpstr>
      <vt:lpstr>Слайд 12</vt:lpstr>
      <vt:lpstr>Формы представления моделей:</vt:lpstr>
      <vt:lpstr>Практикум.</vt:lpstr>
      <vt:lpstr>Рефлексия:</vt:lpstr>
      <vt:lpstr>Слайд 16</vt:lpstr>
      <vt:lpstr>Задание на дом: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mektep</dc:creator>
  <cp:lastModifiedBy>Руслан</cp:lastModifiedBy>
  <cp:revision>40</cp:revision>
  <dcterms:created xsi:type="dcterms:W3CDTF">2010-12-28T11:05:20Z</dcterms:created>
  <dcterms:modified xsi:type="dcterms:W3CDTF">2011-01-24T04:37:46Z</dcterms:modified>
</cp:coreProperties>
</file>