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C3D5E-A623-4376-AA9F-ED22D2D658B5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DEA4-7C50-431E-A46F-2387BDCBAE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3456384" cy="108012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/>
              <a:t>Основы</a:t>
            </a:r>
            <a:r>
              <a:rPr lang="ru-RU" sz="2000" dirty="0"/>
              <a:t> </a:t>
            </a:r>
            <a:r>
              <a:rPr lang="ru-RU" sz="2000" b="1" dirty="0"/>
              <a:t>молекулярно</a:t>
            </a:r>
            <a:r>
              <a:rPr lang="ru-RU" sz="2000" dirty="0"/>
              <a:t>-кинетической теории </a:t>
            </a:r>
            <a:r>
              <a:rPr lang="ru-RU" sz="2000" b="1" dirty="0"/>
              <a:t>строения</a:t>
            </a:r>
            <a:r>
              <a:rPr lang="ru-RU" sz="2000" dirty="0"/>
              <a:t> </a:t>
            </a:r>
            <a:r>
              <a:rPr lang="ru-RU" sz="2000" b="1" dirty="0"/>
              <a:t>вещества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4464496" cy="452431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Идея о том, что вещества состоят из мельчайших частиц возникла в Древней Греции в философских учениях </a:t>
            </a:r>
            <a:r>
              <a:rPr lang="ru-RU" dirty="0" err="1"/>
              <a:t>Левкиппа</a:t>
            </a:r>
            <a:r>
              <a:rPr lang="ru-RU" dirty="0"/>
              <a:t> и его ученика </a:t>
            </a:r>
            <a:r>
              <a:rPr lang="ru-RU" dirty="0" err="1" smtClean="0"/>
              <a:t>Демокрита</a:t>
            </a:r>
            <a:r>
              <a:rPr lang="ru-RU" dirty="0" smtClean="0"/>
              <a:t> . </a:t>
            </a:r>
            <a:r>
              <a:rPr lang="ru-RU" dirty="0"/>
              <a:t>Эти частицы они назвали атомами (неделимые).</a:t>
            </a:r>
          </a:p>
          <a:p>
            <a:r>
              <a:rPr lang="ru-RU" dirty="0"/>
              <a:t>Существование атомов было доказано эмпирическим путём в конце 16 - начале 17 века Джоном Дальтоном и М. В. Ломоносовым. Ими же были заложены основы атомно-молекулярного учения.</a:t>
            </a:r>
          </a:p>
          <a:p>
            <a:r>
              <a:rPr lang="ru-RU" dirty="0"/>
              <a:t>В настоящее время, в связи с открытием делимости атома и появлением теории химической связи, основные положения атомно-молекулярного учения существенно изменились.</a:t>
            </a:r>
          </a:p>
          <a:p>
            <a:endParaRPr lang="ru-RU" dirty="0"/>
          </a:p>
        </p:txBody>
      </p:sp>
      <p:pic>
        <p:nvPicPr>
          <p:cNvPr id="1026" name="Picture 2" descr="C:\Users\макс\Desktop\200px-Coypel_Democrit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620688"/>
            <a:ext cx="1872208" cy="2442648"/>
          </a:xfrm>
          <a:prstGeom prst="rect">
            <a:avLst/>
          </a:prstGeom>
          <a:noFill/>
        </p:spPr>
      </p:pic>
      <p:pic>
        <p:nvPicPr>
          <p:cNvPr id="1027" name="Picture 3" descr="C:\Users\макс\Desktop\200px-Leucippe_(portrait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620688"/>
            <a:ext cx="2015245" cy="24888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24328" y="3212976"/>
            <a:ext cx="1024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Левкипп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3212976"/>
            <a:ext cx="1167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Демокрит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1738536" cy="7249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 smtClean="0"/>
              <a:t>Ряд положений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4572000" cy="36933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b="1" i="1" dirty="0"/>
              <a:t>1. Все вещества, существующие в природе, представляют собой совокупность громадного числа частиц (атомов, молекул, ионов). В зависимости от типа частиц, все вещества условно </a:t>
            </a:r>
            <a:r>
              <a:rPr lang="ru-RU" b="1" i="1" dirty="0" smtClean="0"/>
              <a:t>подразделяют</a:t>
            </a:r>
            <a:r>
              <a:rPr lang="en-US" b="1" i="1" dirty="0"/>
              <a:t>:</a:t>
            </a:r>
            <a:endParaRPr lang="ru-RU" dirty="0"/>
          </a:p>
          <a:p>
            <a:r>
              <a:rPr lang="ru-RU" b="1" dirty="0"/>
              <a:t>Вещества молекулярного </a:t>
            </a:r>
            <a:r>
              <a:rPr lang="ru-RU" b="1" dirty="0" smtClean="0"/>
              <a:t>строения</a:t>
            </a:r>
            <a:r>
              <a:rPr lang="ru-RU" dirty="0" smtClean="0"/>
              <a:t>- </a:t>
            </a:r>
            <a:r>
              <a:rPr lang="ru-RU" dirty="0"/>
              <a:t>вещества, основной структурной единицей которых является молекула.</a:t>
            </a:r>
          </a:p>
          <a:p>
            <a:r>
              <a:rPr lang="ru-RU" b="1" dirty="0"/>
              <a:t>Вещества немолекулярного </a:t>
            </a:r>
            <a:r>
              <a:rPr lang="ru-RU" b="1" dirty="0" smtClean="0"/>
              <a:t>строения </a:t>
            </a:r>
            <a:r>
              <a:rPr lang="ru-RU" dirty="0" smtClean="0"/>
              <a:t>- </a:t>
            </a:r>
            <a:r>
              <a:rPr lang="ru-RU" dirty="0"/>
              <a:t>вещества, основными структурными единицами которых являются атомы или ионы.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653136"/>
            <a:ext cx="4572000" cy="20313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b="1" i="1" dirty="0"/>
              <a:t>2. Частицы, из которых состоит данное вещество, взаимодействуют между собой посредством электромагнитных (кулоновских) сил и находятся в постоянном движении. Движение частиц ограничено силами взаимодействия между ними.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764704"/>
            <a:ext cx="3779912" cy="147732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3. Каждое вещество, в зависимости от условий (температуры, давления) может находиться в определённом агрегатном состоянии.</a:t>
            </a:r>
            <a:endParaRPr lang="ru-RU" dirty="0"/>
          </a:p>
        </p:txBody>
      </p:sp>
      <p:pic>
        <p:nvPicPr>
          <p:cNvPr id="2050" name="Picture 2" descr="C:\Users\макс\Desktop\sx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24944"/>
            <a:ext cx="4149011" cy="2156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кс\Desktop\img2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7085340" cy="4536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/>
              <a:t>Вещества атомного строения. Основные сведения о строении атома. Атомное ядро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80928"/>
            <a:ext cx="305983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настоящее время выделяют ещё два “экзотических” агрегатных состояния вещества: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96752"/>
            <a:ext cx="2880320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Вещество</a:t>
            </a:r>
            <a:r>
              <a:rPr lang="ru-RU" dirty="0" smtClean="0"/>
              <a:t> - совокупность большого числа частиц, находящаяся в определённом агрегатном состоянии.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844824"/>
            <a:ext cx="5670376" cy="452431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600" b="1" dirty="0"/>
              <a:t>Атом - мельчайшая, </a:t>
            </a:r>
            <a:r>
              <a:rPr lang="ru-RU" sz="1600" b="1" dirty="0" err="1"/>
              <a:t>электронейтральная</a:t>
            </a:r>
            <a:r>
              <a:rPr lang="ru-RU" sz="1600" b="1" dirty="0"/>
              <a:t>, химически неделимая частица вещества, состоящая из положительно заряженного ядра и отрицательно заряженной электронной оболочки.</a:t>
            </a:r>
          </a:p>
          <a:p>
            <a:r>
              <a:rPr lang="ru-RU" sz="1600" b="1" dirty="0"/>
              <a:t>Электронная оболочка - совокупность движущихся вокруг ядра электронов.</a:t>
            </a:r>
          </a:p>
          <a:p>
            <a:r>
              <a:rPr lang="ru-RU" sz="1600" b="1" dirty="0"/>
              <a:t>Электрон - одна из элементарных частиц материи, обладающая массой покоя и элементарным отрицательным зарядом.</a:t>
            </a:r>
          </a:p>
          <a:p>
            <a:r>
              <a:rPr lang="ru-RU" sz="1600" b="1" dirty="0"/>
              <a:t>Атомное ядро - центральная, положительно заряженная, сложно организованная часть атома, состоящая из нуклонов, связанных между собой ядерными силами.</a:t>
            </a:r>
          </a:p>
          <a:p>
            <a:r>
              <a:rPr lang="ru-RU" sz="1600" b="1" dirty="0"/>
              <a:t>Нуклоны - общее название двух типов частиц, протонов и нейтронов.</a:t>
            </a:r>
          </a:p>
          <a:p>
            <a:r>
              <a:rPr lang="ru-RU" sz="1600" b="1" dirty="0"/>
              <a:t>С точки зрения атомной физики протон и нейтрон являются двумя состояниями одной и той же частицы - нуклона.</a:t>
            </a:r>
          </a:p>
          <a:p>
            <a:r>
              <a:rPr lang="ru-RU" sz="1600" b="1" dirty="0"/>
              <a:t>Нуклон - структурная единица ядра атома, которая может находиться в двух состояниях, протона и нейтрона.</a:t>
            </a:r>
          </a:p>
        </p:txBody>
      </p:sp>
      <p:pic>
        <p:nvPicPr>
          <p:cNvPr id="4098" name="Picture 2" descr="C:\Users\макс\Desktop\1342041862_osnovy-stroeniya-veshhestva45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1883522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188640"/>
            <a:ext cx="372884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/>
              <a:t>Взаимодействие атомов и молекул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4572000" cy="40934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При сближении двух атомов или молекул сначала преобладают силы притяжения. Но на некотором расстоянии </a:t>
            </a:r>
            <a:r>
              <a:rPr lang="ru-RU" sz="2000" i="1" dirty="0"/>
              <a:t>r</a:t>
            </a:r>
            <a:r>
              <a:rPr lang="ru-RU" sz="2000" baseline="-25000" dirty="0"/>
              <a:t>0</a:t>
            </a:r>
            <a:r>
              <a:rPr lang="ru-RU" sz="2000" dirty="0"/>
              <a:t> между их центрами силы отталкивания возрастают настолько, что становятся равными по модулю силам притяжения. При дальнейшем сближении силы отталкивания превосходят силы </a:t>
            </a:r>
            <a:r>
              <a:rPr lang="ru-RU" sz="2000" dirty="0" smtClean="0"/>
              <a:t>притяжения. </a:t>
            </a:r>
            <a:r>
              <a:rPr lang="ru-RU" sz="2000" dirty="0"/>
              <a:t>Силы притяжения между атомами и молекулами препятствуют растяжению </a:t>
            </a:r>
            <a:r>
              <a:rPr lang="ru-RU" sz="2000" dirty="0" smtClean="0"/>
              <a:t>твердого</a:t>
            </a:r>
            <a:r>
              <a:rPr lang="en-US" sz="2000" dirty="0" smtClean="0"/>
              <a:t>  </a:t>
            </a:r>
            <a:r>
              <a:rPr lang="ru-RU" sz="2000" dirty="0" smtClean="0"/>
              <a:t>тела</a:t>
            </a:r>
            <a:r>
              <a:rPr lang="ru-RU" sz="2000" dirty="0"/>
              <a:t>, силы отталкивания препятствуют его сжатию.</a:t>
            </a:r>
          </a:p>
        </p:txBody>
      </p:sp>
      <p:pic>
        <p:nvPicPr>
          <p:cNvPr id="5122" name="Picture 2" descr="C:\Users\макс\Desktop\0068r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25" y="764704"/>
            <a:ext cx="4333875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3538736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/>
              <a:t>Тепловое движение молекул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4572000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/>
              <a:t>Молекулы и атомы в твердом теле совершают беспорядочные колебания относительно положений, в которых силы притяжения и отталкивания со стороны соседних атомов </a:t>
            </a:r>
            <a:r>
              <a:rPr lang="ru-RU" dirty="0" smtClean="0"/>
              <a:t>уравновешены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36912"/>
            <a:ext cx="4572000" cy="23083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b="1" dirty="0"/>
              <a:t>Закономерности броуновского движения.</a:t>
            </a:r>
            <a:r>
              <a:rPr lang="ru-RU" dirty="0"/>
              <a:t> Большое значение в обосновании молекулярно-кинетической теории имело открытие английского ботаника Роберта Броуна (1773—1858). В 1827 г. он обнаружил беспорядочное движение видимых в микроскоп твердых частиц, находящихся в жидкости.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124744"/>
            <a:ext cx="3491880" cy="369331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Беспорядочно движущиеся молекулы жидкости или газа сталкиваются с твердой частицей и изменяют направление и модуль скорости ее движения. Число молекул, ударяющих частицу с различных сторон, и направление передаваемого ими импульса непостоянны. Чем меньше размеры и масса частицы, тем более заметными становятся изменения ее импульса во времени.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861048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Пример результатов</a:t>
            </a:r>
          </a:p>
        </p:txBody>
      </p:sp>
      <p:pic>
        <p:nvPicPr>
          <p:cNvPr id="6146" name="Picture 2" descr="C:\Users\макс\Desktop\0069r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51612" cy="3963392"/>
          </a:xfrm>
          <a:prstGeom prst="rect">
            <a:avLst/>
          </a:prstGeom>
          <a:noFill/>
        </p:spPr>
      </p:pic>
      <p:pic>
        <p:nvPicPr>
          <p:cNvPr id="6147" name="Picture 3" descr="C:\Users\макс\Desktop\brownrobe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924944"/>
            <a:ext cx="3002534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6340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/>
              <a:t>Измерение скорости молекул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24744"/>
            <a:ext cx="4032448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Одним из первых экспериментов, в котором были непосредственно измерены скорости движения отдельных молекул газа, был опыт, выполненный немецким физиком </a:t>
            </a:r>
            <a:r>
              <a:rPr lang="ru-RU" dirty="0" err="1"/>
              <a:t>Отто</a:t>
            </a:r>
            <a:r>
              <a:rPr lang="ru-RU" dirty="0"/>
              <a:t> Штерном (1888—1969) в 1920 г.</a:t>
            </a:r>
          </a:p>
        </p:txBody>
      </p:sp>
      <p:pic>
        <p:nvPicPr>
          <p:cNvPr id="7170" name="Picture 2" descr="C:\Users\макс\Desktop\Sh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2664296" cy="33303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3968" y="548680"/>
            <a:ext cx="4572000" cy="42473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 В опыте использовался прибор, состоящий из двух цилиндров с общей осью вращения. По оси цилиндра была расположена платиновая проволока, покрытая серебром. Воздух из пространства между цилиндрами откачивался.</a:t>
            </a:r>
            <a:br>
              <a:rPr lang="ru-RU" dirty="0"/>
            </a:br>
            <a:endParaRPr lang="ru-RU" dirty="0"/>
          </a:p>
          <a:p>
            <a:r>
              <a:rPr lang="ru-RU" dirty="0"/>
              <a:t>   При пропускании электрического тока через проволоку в результате ее нагревания происходило испарение атомов серебра с поверхности проволоки. Во внутреннем цилиндре имелась щель, атомы серебра пролетали через нее и оседали на внутренней стенке второго цилиндра, образуя на ней заметную полоску.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http://physics.kgsu.ru/school/sprav_mat/formuli_2/36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1080120" cy="344386"/>
          </a:xfrm>
          <a:prstGeom prst="rect">
            <a:avLst/>
          </a:prstGeom>
          <a:noFill/>
        </p:spPr>
      </p:pic>
      <p:pic>
        <p:nvPicPr>
          <p:cNvPr id="8197" name="Picture 5" descr="C:\Users\макс\Desktop\0069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816424" cy="257300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292494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Когда цилиндры приводились во вращение с одинаковой частотой, полоска оказывалась в другом месте. По углу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402070" y="22965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latin typeface="Arial"/>
              </a:rPr>
              <a:t> </a:t>
            </a:r>
            <a:endParaRPr lang="ru-RU" dirty="0"/>
          </a:p>
        </p:txBody>
      </p:sp>
      <p:pic>
        <p:nvPicPr>
          <p:cNvPr id="8200" name="Picture 8" descr="C:\Users\макс\Desktop\36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429000"/>
            <a:ext cx="133350" cy="16192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475656" y="3356992"/>
            <a:ext cx="35026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между этими двумя положениями полоски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645024"/>
            <a:ext cx="1085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расстоянию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23728" y="3645024"/>
            <a:ext cx="926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и</a:t>
            </a:r>
            <a:r>
              <a:rPr lang="ru-RU" dirty="0" smtClean="0"/>
              <a:t> </a:t>
            </a:r>
            <a:r>
              <a:rPr lang="ru-RU" sz="1400" dirty="0"/>
              <a:t>частоте</a:t>
            </a:r>
          </a:p>
        </p:txBody>
      </p:sp>
      <p:pic>
        <p:nvPicPr>
          <p:cNvPr id="8201" name="Picture 9" descr="C:\Users\макс\Desktop\6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717032"/>
            <a:ext cx="195709" cy="21076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39330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вращения цилиндров можно было определить скорость атомов серебра:</a:t>
            </a:r>
          </a:p>
        </p:txBody>
      </p:sp>
      <p:pic>
        <p:nvPicPr>
          <p:cNvPr id="8202" name="Picture 10" descr="C:\Users\макс\Desktop\36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4365104"/>
            <a:ext cx="1663951" cy="75478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004048" y="2276872"/>
            <a:ext cx="3851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Полоска серебра, получившаяся при вращении цилиндров, оказалась размытой. Это свидетельствовало о том, что атомы серебра, испаряющиеся с проволоки, имеют различные скорости. Найденные из таких измерений значения скорости движения атомов серебра оказались совпадающими со значениями, полученными на основе молекулярно-кинетической теории. Это совпадение является одним из важнейших прямых доказательств справедливости молекулярно-кинетической теории газов.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350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Основы молекулярно-кинетической теории строения вещества</vt:lpstr>
      <vt:lpstr>Ряд положений</vt:lpstr>
      <vt:lpstr>Слайд 3</vt:lpstr>
      <vt:lpstr>Вещества атомного строения. Основные сведения о строении атома. Атомное ядро</vt:lpstr>
      <vt:lpstr>Слайд 5</vt:lpstr>
      <vt:lpstr>Тепловое движение молекул</vt:lpstr>
      <vt:lpstr>Слайд 7</vt:lpstr>
      <vt:lpstr>Измерение скорости молекул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 молекулярно-кинетической теории строения вещества</dc:title>
  <dc:creator>макс</dc:creator>
  <cp:lastModifiedBy>макс</cp:lastModifiedBy>
  <cp:revision>7</cp:revision>
  <dcterms:created xsi:type="dcterms:W3CDTF">2013-09-26T15:36:49Z</dcterms:created>
  <dcterms:modified xsi:type="dcterms:W3CDTF">2013-09-26T16:39:49Z</dcterms:modified>
</cp:coreProperties>
</file>