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93" r:id="rId3"/>
    <p:sldId id="274" r:id="rId4"/>
    <p:sldId id="275" r:id="rId5"/>
    <p:sldId id="276" r:id="rId6"/>
    <p:sldId id="277" r:id="rId7"/>
    <p:sldId id="284" r:id="rId8"/>
    <p:sldId id="285" r:id="rId9"/>
    <p:sldId id="286" r:id="rId10"/>
    <p:sldId id="287" r:id="rId11"/>
    <p:sldId id="278" r:id="rId12"/>
    <p:sldId id="279" r:id="rId13"/>
    <p:sldId id="280" r:id="rId14"/>
    <p:sldId id="281" r:id="rId15"/>
    <p:sldId id="282" r:id="rId16"/>
    <p:sldId id="283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91" r:id="rId35"/>
    <p:sldId id="292" r:id="rId36"/>
    <p:sldId id="294" r:id="rId37"/>
    <p:sldId id="295" r:id="rId38"/>
    <p:sldId id="288" r:id="rId39"/>
    <p:sldId id="289" r:id="rId40"/>
    <p:sldId id="29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0CFF94-A5AF-458D-96B5-98837C69C3CA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77E0BC-2191-4B91-BCF9-3DBFB5192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022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883A74-251F-47C3-B293-05BDE43B4F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59A30C-5C72-4E0B-B81D-AD26BDBFD95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D16355-FC40-4591-8E56-B6B48DEA602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4DE4CB-031F-4B7F-B35F-157451BA182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470054-99A2-425E-9B92-308B80E9829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AEFABC-1588-49C6-9D17-BBF06716AD28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6A310D-AD0F-48B8-90B5-97B4DA93A9A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80FEFC-BE4F-4020-96F7-B7F76239F33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B6232F-C370-461B-B734-F40C695F54C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F9C37E-B87F-45E9-B59F-AB8BD28DB8B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7625A5-9FDC-4E40-899A-DA059F7F18E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2D6AE3-BBB8-49C9-ACEC-B3CE03E3B89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C34B8-37FD-4E1B-A229-37C27BE7E7C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6A1BB4-36F9-4C6B-86A4-ECD71C4FF609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98C386-6911-4BD5-80CA-003FB0A1E789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0953C2-F590-49EB-861B-015FBC469219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41ABCD-D737-4A9B-96E3-F7E31A1EF5D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7F3C53-DD65-4A66-9DB9-1591D6C2EF9E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A517437-0CE8-407F-85F4-0777D18B11A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03E0D6-077F-4507-85E2-A0DC42E5639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CB5B66-619B-4E67-986A-4319F8267C0A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EC06216-8F16-4540-945E-54CEEC437BCA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A2873C-5662-47B6-830C-084DDDAFF76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8DA5DB-9E28-4BB4-ADE4-F010631CFD34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D42C29-C7CE-40FE-997D-C74953E3B75C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9B9406-C212-4B2E-960E-9EE52808DC0A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CEF075-8D9C-4F8B-9F9D-CDBC19CD8F0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5D43CA-A336-4091-AC1D-CD69BCC8900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A7F596-C641-4793-90DB-00DE7C1F061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318D3F-B69E-4540-8CE2-F2D3672C53B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E22393-F3CC-4AED-B479-EBAED0576B9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EE49F6-517C-4934-A84A-B6575A60061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5B1E2-9828-4132-8A71-EEF4EBBEC41A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0A96A-E6EE-4B06-A7B7-AA5755D82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55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0B1AE-03C5-4D05-85CD-17E28ADB4FD5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805C6-20EC-452D-A55F-FF19F8FFA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024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BABC5-8AF7-43CC-BF85-3C5FDB837302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93214-BF86-445E-B32B-D14B55A8E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30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F0724-635F-4D7F-889E-E667EFB2E2D1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08F7B-8202-474B-A3FF-589E54A2A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610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7C20-D994-43C5-B8B6-DF8C56387B3A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2A72F-BEF3-4146-9182-744AAA014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80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52B39-4F6F-4C96-B146-C94747E2B6B9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AB791-627D-4B3F-97FC-7238558DF5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686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6DB45-F907-4CDA-AE0D-27F88D658671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CE939-8A88-4AEB-B4E1-D28E02466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8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FC8B2-C418-460F-9ADD-A7E74FA94567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3F200-1B60-41A5-9717-33E0A7BFE3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056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37354-EB0C-4932-8FF1-BAFBA6CF7360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FE5ED-FE1B-4F18-A05E-1D2DD5917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103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F315A-ED1D-4BBE-8D1D-4A0D8755BA6D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BD919-589A-4BCB-B1F6-3F712FEAD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742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9F3CD-F46B-473E-A1C0-0DB91EB562FE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C3F8B-0F83-4106-B780-4FCB9459CA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5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9A55E7-C520-43F5-9B31-3B9D05FB645C}" type="datetimeFigureOut">
              <a:rPr lang="ru-RU"/>
              <a:pPr>
                <a:defRPr/>
              </a:pPr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8629F2-9920-44E4-BB31-86FFDDA48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713"/>
            <a:ext cx="7772400" cy="1655762"/>
          </a:xfrm>
        </p:spPr>
        <p:txBody>
          <a:bodyPr/>
          <a:lstStyle/>
          <a:p>
            <a:pPr eaLnBrk="1" hangingPunct="1"/>
            <a:r>
              <a:rPr lang="ru-RU" altLang="ru-RU" b="1" dirty="0" smtClean="0"/>
              <a:t>Редактирование и корректура документов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276475"/>
            <a:ext cx="679132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/>
              <a:t>Выявление орфографических и пунктуационных ошибок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sz="2800" i="1" dirty="0" smtClean="0"/>
              <a:t>Орфография</a:t>
            </a:r>
            <a:r>
              <a:rPr lang="ru-RU" sz="2800" dirty="0" smtClean="0"/>
              <a:t> отслеживает правила </a:t>
            </a:r>
            <a:r>
              <a:rPr lang="ru-RU" sz="2800" dirty="0"/>
              <a:t>обозначения звуков буквами, правила употребления прописных </a:t>
            </a:r>
            <a:r>
              <a:rPr lang="ru-RU" sz="2800" dirty="0" smtClean="0"/>
              <a:t>букв </a:t>
            </a:r>
            <a:r>
              <a:rPr lang="ru-RU" sz="2800" dirty="0"/>
              <a:t>и графических сокращений, правила слитного, дефисного и раздельного написания слов, правила переноса слов. </a:t>
            </a:r>
            <a:endParaRPr lang="ru-RU" sz="2800" dirty="0" smtClean="0"/>
          </a:p>
          <a:p>
            <a:pPr algn="just" eaLnBrk="1" hangingPunct="1">
              <a:defRPr/>
            </a:pPr>
            <a:endParaRPr lang="ru-RU" sz="2800" dirty="0" smtClean="0"/>
          </a:p>
          <a:p>
            <a:pPr algn="just" eaLnBrk="1" hangingPunct="1">
              <a:defRPr/>
            </a:pPr>
            <a:r>
              <a:rPr lang="ru-RU" sz="2800" i="1" dirty="0" smtClean="0"/>
              <a:t>Пунктуация</a:t>
            </a:r>
            <a:r>
              <a:rPr lang="ru-RU" sz="2800" dirty="0" smtClean="0"/>
              <a:t> отвечает за правильность </a:t>
            </a:r>
            <a:r>
              <a:rPr lang="ru-RU" sz="2800" dirty="0"/>
              <a:t>употребления знаков </a:t>
            </a:r>
            <a:r>
              <a:rPr lang="ru-RU" sz="2800" dirty="0" smtClean="0"/>
              <a:t>препинания.</a:t>
            </a: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/>
              <a:t>Принципы редакторской правки</a:t>
            </a:r>
            <a:r>
              <a:rPr lang="ru-RU" altLang="ru-RU" sz="4000" smtClean="0"/>
              <a:t> 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сохранение содержания документа неизменным;</a:t>
            </a:r>
          </a:p>
          <a:p>
            <a:pPr eaLnBrk="1" hangingPunct="1"/>
            <a:r>
              <a:rPr lang="ru-RU" altLang="ru-RU" smtClean="0"/>
              <a:t>возможность доказать, что вмешательство в текст необходимо;</a:t>
            </a:r>
          </a:p>
          <a:p>
            <a:pPr eaLnBrk="1" hangingPunct="1"/>
            <a:r>
              <a:rPr lang="ru-RU" altLang="ru-RU" smtClean="0"/>
              <a:t>целостность и последовательность (все недостатки отмечаются и исправляются сразу, поскольку одно изменение может повлечь за собой другое);</a:t>
            </a:r>
          </a:p>
          <a:p>
            <a:pPr eaLnBrk="1" hangingPunct="1"/>
            <a:r>
              <a:rPr lang="ru-RU" altLang="ru-RU" smtClean="0"/>
              <a:t>четкость и аккуратность.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Виды редакторской правки</a:t>
            </a:r>
            <a:endParaRPr lang="ru-RU" alt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правка-вычитка;</a:t>
            </a:r>
          </a:p>
          <a:p>
            <a:pPr eaLnBrk="1" hangingPunct="1"/>
            <a:r>
              <a:rPr lang="ru-RU" altLang="ru-RU" smtClean="0"/>
              <a:t>правка-сокращение;</a:t>
            </a:r>
          </a:p>
          <a:p>
            <a:pPr eaLnBrk="1" hangingPunct="1"/>
            <a:r>
              <a:rPr lang="ru-RU" altLang="ru-RU" smtClean="0"/>
              <a:t>правка-обработка;</a:t>
            </a:r>
          </a:p>
          <a:p>
            <a:pPr eaLnBrk="1" hangingPunct="1"/>
            <a:r>
              <a:rPr lang="ru-RU" altLang="ru-RU" smtClean="0"/>
              <a:t>правка-переделка.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3068638"/>
            <a:ext cx="4067175" cy="338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Правка-вычитка …</a:t>
            </a:r>
            <a:r>
              <a:rPr lang="ru-RU" altLang="ru-RU" smtClean="0"/>
              <a:t> 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… представляет собой исправление орфографических и пунктуационных ошибок и опечаток. </a:t>
            </a:r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Такие исправления обычно не требуют согласования с лицом, подписывающим документ.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946650"/>
            <a:ext cx="1717675" cy="171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Правка-сокращение</a:t>
            </a:r>
            <a:r>
              <a:rPr lang="ru-RU" altLang="ru-RU" smtClean="0"/>
              <a:t> 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dirty="0" smtClean="0"/>
              <a:t>… производится </a:t>
            </a:r>
            <a:r>
              <a:rPr lang="ru-RU" dirty="0"/>
              <a:t>в двух основных случаях</a:t>
            </a:r>
            <a:r>
              <a:rPr lang="ru-RU" dirty="0" smtClean="0"/>
              <a:t>: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/>
          </a:p>
          <a:p>
            <a:pPr eaLnBrk="1" hangingPunct="1">
              <a:defRPr/>
            </a:pPr>
            <a:r>
              <a:rPr lang="ru-RU" dirty="0" smtClean="0"/>
              <a:t>когда </a:t>
            </a:r>
            <a:r>
              <a:rPr lang="ru-RU" dirty="0"/>
              <a:t>необходимо любыми способами сделать документ короче (тогда можно пойти на некоторое уменьшение объема содержания);</a:t>
            </a:r>
          </a:p>
          <a:p>
            <a:pPr eaLnBrk="1" hangingPunct="1">
              <a:defRPr/>
            </a:pPr>
            <a:r>
              <a:rPr lang="ru-RU" dirty="0" smtClean="0"/>
              <a:t>когда </a:t>
            </a:r>
            <a:r>
              <a:rPr lang="ru-RU" dirty="0"/>
              <a:t>в тексте содержится избыточная информация — повторы и «общие места».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Правка-обработка</a:t>
            </a:r>
            <a:r>
              <a:rPr lang="ru-RU" altLang="ru-RU" smtClean="0"/>
              <a:t> …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… представляет собой улучшение стиля документа. </a:t>
            </a:r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Устраняются ошибки и недочеты, связанные с нарушением сочетаемости слов, неразличением паронимов, использованием громоздких синтаксических конструкций и т.д.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Правка-переделка …</a:t>
            </a:r>
            <a:endParaRPr lang="ru-RU" alt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… применяется при подготовке документов тех авторов, которые слабо владеют литературным языком. 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114800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⌠      вставить или заменить одну букву, цифру, знак</a:t>
            </a:r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192463"/>
            <a:ext cx="7497762" cy="131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19459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убрать лишнюю букву или знак 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557338"/>
            <a:ext cx="649288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38575"/>
            <a:ext cx="7216775" cy="160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вставить слово или несколько слов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55875"/>
            <a:ext cx="2365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4221163"/>
            <a:ext cx="6657975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smtClean="0"/>
              <a:t>РЕДАКТУРА или КОРРЕКТУРА</a:t>
            </a:r>
            <a:endParaRPr lang="ru-RU" altLang="ru-RU" sz="36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ru-RU" i="1" dirty="0"/>
              <a:t>Редактирование</a:t>
            </a:r>
            <a:r>
              <a:rPr lang="ru-RU" dirty="0"/>
              <a:t> текста – исправление изъянов содержания и ошибок авторского языка (речи, стилистики). </a:t>
            </a:r>
            <a:endParaRPr lang="ru-RU" dirty="0" smtClean="0"/>
          </a:p>
          <a:p>
            <a:pPr algn="just">
              <a:defRPr/>
            </a:pPr>
            <a:endParaRPr lang="ru-RU" dirty="0"/>
          </a:p>
          <a:p>
            <a:pPr algn="just">
              <a:defRPr/>
            </a:pPr>
            <a:r>
              <a:rPr lang="ru-RU" i="1" dirty="0" smtClean="0"/>
              <a:t>Корректура</a:t>
            </a:r>
            <a:r>
              <a:rPr lang="ru-RU" dirty="0" smtClean="0"/>
              <a:t> отвечает </a:t>
            </a:r>
            <a:r>
              <a:rPr lang="ru-RU" dirty="0"/>
              <a:t>за то, чтобы сказанное превратилось в правильный (соответствующий правилам русского языка) текст</a:t>
            </a:r>
            <a:r>
              <a:rPr lang="ru-RU" dirty="0" smtClean="0"/>
              <a:t>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убрать несколько букв, слово, строку</a:t>
            </a:r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048000"/>
            <a:ext cx="2474913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8750" y="3621088"/>
            <a:ext cx="4924425" cy="836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2531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убрать несколько строк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609975"/>
            <a:ext cx="3738562" cy="197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3" y="2770188"/>
            <a:ext cx="8951912" cy="839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сделать пробел между словами или знаками 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86000"/>
            <a:ext cx="88265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370388"/>
            <a:ext cx="63976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убрать пробел между словами или знаками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43138"/>
            <a:ext cx="882650" cy="145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508500"/>
            <a:ext cx="734536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поменять местами стоящие рядом слова, буквы 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2636838"/>
            <a:ext cx="2576513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4508500"/>
            <a:ext cx="7788275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переставить слово или группу слов 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0" y="2565400"/>
            <a:ext cx="3279775" cy="1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581525"/>
            <a:ext cx="79629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передвинуть текст до указанного предела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00" y="2420938"/>
            <a:ext cx="44005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печать в строчку 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63" y="1916113"/>
            <a:ext cx="2085975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3148013"/>
            <a:ext cx="8175625" cy="179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сделать абзац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844675"/>
            <a:ext cx="1727200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79825"/>
            <a:ext cx="825817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заменить строчную букву прописной или прописную строчной. Две линии ставятся под буквой (при замене строчной буквы на прописную) или над буквой (при замене прописной буквы строчную) 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662363"/>
            <a:ext cx="1081087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4941888"/>
            <a:ext cx="7745413" cy="136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Схема работы редактора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восприятие — критика — коррективы;</a:t>
            </a:r>
          </a:p>
          <a:p>
            <a:pPr eaLnBrk="1" hangingPunct="1">
              <a:defRPr/>
            </a:pPr>
            <a:r>
              <a:rPr lang="ru-RU" dirty="0"/>
              <a:t>проверка фактического материала;</a:t>
            </a:r>
          </a:p>
          <a:p>
            <a:pPr eaLnBrk="1" hangingPunct="1">
              <a:defRPr/>
            </a:pPr>
            <a:r>
              <a:rPr lang="ru-RU" dirty="0"/>
              <a:t>выявление композиционных недочетов;</a:t>
            </a:r>
          </a:p>
          <a:p>
            <a:pPr eaLnBrk="1" hangingPunct="1">
              <a:defRPr/>
            </a:pPr>
            <a:r>
              <a:rPr lang="ru-RU" dirty="0"/>
              <a:t>выявление стилистических ошибок и погрешностей;</a:t>
            </a:r>
          </a:p>
          <a:p>
            <a:pPr eaLnBrk="1" hangingPunct="1">
              <a:defRPr/>
            </a:pPr>
            <a:r>
              <a:rPr lang="ru-RU" dirty="0"/>
              <a:t>выявление орфографических и пунктуационных ошибок.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dirty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941888"/>
            <a:ext cx="2592388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оставить как было, т.е. не учитывать исправления 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75" y="2420938"/>
            <a:ext cx="280511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3716338"/>
            <a:ext cx="7529513" cy="203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набрать строчными (подчеркнуть снизу букву, слово) 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938"/>
            <a:ext cx="3570288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149725"/>
            <a:ext cx="5645150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набрать курсивом 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38" y="1844675"/>
            <a:ext cx="3948112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0" y="3224213"/>
            <a:ext cx="5997575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48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сделать разрядку </a:t>
            </a: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0" y="2133600"/>
            <a:ext cx="28829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262313"/>
            <a:ext cx="5375275" cy="190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smtClean="0"/>
              <a:t>Знак</a:t>
            </a:r>
            <a:r>
              <a:rPr lang="ru-RU" altLang="ru-RU" smtClean="0"/>
              <a:t> — дужки с номерами, в порядке которых надо расставить слова или строки.</a:t>
            </a:r>
          </a:p>
          <a:p>
            <a:endParaRPr lang="ru-RU" altLang="ru-RU" smtClean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429000"/>
            <a:ext cx="6091238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68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Выровнять край набора</a:t>
            </a:r>
          </a:p>
          <a:p>
            <a:r>
              <a:rPr lang="ru-RU" altLang="ru-RU" smtClean="0"/>
              <a:t>Знак </a:t>
            </a:r>
            <a:r>
              <a:rPr lang="en-US" altLang="ru-RU" b="1" smtClean="0"/>
              <a:t>II</a:t>
            </a:r>
          </a:p>
          <a:p>
            <a:endParaRPr lang="en-US" altLang="ru-RU" b="1" smtClean="0"/>
          </a:p>
          <a:p>
            <a:r>
              <a:rPr lang="ru-RU" altLang="ru-RU" smtClean="0"/>
              <a:t>Знак проводят на поле у неровного края.</a:t>
            </a:r>
            <a:endParaRPr lang="ru-RU" altLang="ru-RU" b="1" smtClean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88" y="4797425"/>
            <a:ext cx="326707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Заменить чужие буквы (другой гарнитуры, кегля, начертания) своими</a:t>
            </a:r>
            <a:r>
              <a:rPr lang="en-US" altLang="ru-RU" sz="2800" smtClean="0"/>
              <a:t>/</a:t>
            </a:r>
          </a:p>
          <a:p>
            <a:r>
              <a:rPr lang="ru-RU" altLang="ru-RU" sz="2800" smtClean="0"/>
              <a:t>Знак </a:t>
            </a:r>
            <a:r>
              <a:rPr lang="en-US" altLang="ru-RU" sz="2800" b="1" smtClean="0"/>
              <a:t>X</a:t>
            </a:r>
          </a:p>
          <a:p>
            <a:r>
              <a:rPr lang="ru-RU" altLang="ru-RU" sz="2800" smtClean="0"/>
              <a:t>Знак ставят под чужой буквой. Если строка целиком набрана шрифтом другой гарнитуры, или кегля, или начертания, ее охватывают дужкой с черточкой, рядом с которой ставят знак.</a:t>
            </a:r>
            <a:endParaRPr lang="ru-RU" altLang="ru-RU" sz="2800" b="1" smtClean="0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229225"/>
            <a:ext cx="3200400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Корректурные знаки</a:t>
            </a:r>
            <a:endParaRPr lang="ru-RU" altLang="ru-RU" smtClean="0"/>
          </a:p>
        </p:txBody>
      </p:sp>
      <p:sp>
        <p:nvSpPr>
          <p:cNvPr id="389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Выровнять междусловные пробелы</a:t>
            </a:r>
            <a:endParaRPr lang="en-US" altLang="ru-RU" smtClean="0"/>
          </a:p>
          <a:p>
            <a:r>
              <a:rPr lang="ru-RU" altLang="ru-RU" smtClean="0"/>
              <a:t>Знак ставят в междусловных пробелах строки.</a:t>
            </a:r>
            <a:endParaRPr lang="en-US" altLang="ru-RU" smtClean="0"/>
          </a:p>
          <a:p>
            <a:endParaRPr lang="ru-RU" altLang="ru-RU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500438"/>
            <a:ext cx="3843338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Как делать корректуру?</a:t>
            </a:r>
            <a:endParaRPr lang="ru-RU" altLang="ru-RU" smtClean="0"/>
          </a:p>
        </p:txBody>
      </p:sp>
      <p:sp>
        <p:nvSpPr>
          <p:cNvPr id="399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Если вы правите черный текст, то всегда используйте красную ручку - наиболее яркую и заметную. </a:t>
            </a:r>
          </a:p>
          <a:p>
            <a:endParaRPr lang="ru-RU" altLang="ru-RU" smtClean="0"/>
          </a:p>
          <a:p>
            <a:r>
              <a:rPr lang="ru-RU" altLang="ru-RU" smtClean="0"/>
              <a:t>Если используете карандаш или темную ручку, то выбирайте их тонкими и яркими.</a:t>
            </a: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941888"/>
            <a:ext cx="1741487" cy="176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Как делать корректуру?</a:t>
            </a:r>
            <a:endParaRPr lang="ru-RU" altLang="ru-RU" smtClean="0"/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Рекомендуем ставить галочку на полях напротив внесенного исправления, это сильно упрощает процесс внесения правки в электронный вариант и снизит вероятность пропуска внесенных исправлений.</a:t>
            </a: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005263"/>
            <a:ext cx="11906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Восприятие текста 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Прежде чем что-либо изменить, следует ознакомиться с документом в целом. 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068638"/>
            <a:ext cx="4352925" cy="280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Как делать корректуру?</a:t>
            </a:r>
            <a:endParaRPr lang="ru-RU" altLang="ru-RU" smtClean="0"/>
          </a:p>
        </p:txBody>
      </p:sp>
      <p:sp>
        <p:nvSpPr>
          <p:cNvPr id="419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Если возникла задача помещения нового текста или корректорские знаки перестановки начинают пересекаться и только путают - перечеркните этот текст, поставьте цифру в кружочке и на полях или отдельном листочке под этой цифрой напишите нужный текст.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08500"/>
            <a:ext cx="2852738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/>
              <a:t>Допустимая степень вмешательства в текст</a:t>
            </a:r>
            <a:endParaRPr lang="ru-RU" altLang="ru-RU" sz="3200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Своеобразие редакторской работы заключается в том, что исправления вносятся в чужой текст. </a:t>
            </a:r>
          </a:p>
          <a:p>
            <a:pPr eaLnBrk="1" hangingPunct="1"/>
            <a:endParaRPr lang="ru-RU" altLang="ru-RU" sz="2800" smtClean="0"/>
          </a:p>
          <a:p>
            <a:pPr eaLnBrk="1" hangingPunct="1"/>
            <a:r>
              <a:rPr lang="ru-RU" altLang="ru-RU" sz="2800" smtClean="0"/>
              <a:t>Следовательно, редактирующий имеет право изменить форму, но не содержание документа. 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292600"/>
            <a:ext cx="32004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Пример: Словесные повторы</a:t>
            </a: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После окончания работы </a:t>
            </a:r>
            <a:r>
              <a:rPr lang="ru-RU" altLang="ru-RU" b="1" smtClean="0"/>
              <a:t>ГАК</a:t>
            </a:r>
            <a:r>
              <a:rPr lang="ru-RU" altLang="ru-RU" smtClean="0"/>
              <a:t> деканаты на основании протоколов </a:t>
            </a:r>
            <a:r>
              <a:rPr lang="ru-RU" altLang="ru-RU" b="1" smtClean="0"/>
              <a:t>ГАК</a:t>
            </a:r>
            <a:r>
              <a:rPr lang="ru-RU" altLang="ru-RU" smtClean="0"/>
              <a:t> составляют приказ об окончании учебного заведения, который представляется в учебный отдел в пятидневный срок с момента завершения деятельности </a:t>
            </a:r>
            <a:r>
              <a:rPr lang="ru-RU" altLang="ru-RU" b="1" smtClean="0"/>
              <a:t>ГАК</a:t>
            </a:r>
            <a:r>
              <a:rPr lang="ru-RU" altLang="ru-RU" smtClean="0"/>
              <a:t>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/>
              <a:t>Проверка фактического материала</a:t>
            </a: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Потребуют внимания и возможного исправления топонимические и ономастические данные; проверяются цитированные фрагменты, включенные в текст документа и количественные данные.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292600"/>
            <a:ext cx="420052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/>
              <a:t>Выявление композиционных недочетов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Текст должен содержать </a:t>
            </a:r>
            <a:r>
              <a:rPr lang="ru-RU" altLang="ru-RU" b="1" smtClean="0"/>
              <a:t>целесообразное </a:t>
            </a:r>
            <a:r>
              <a:rPr lang="ru-RU" altLang="ru-RU" smtClean="0"/>
              <a:t>количество информации.</a:t>
            </a:r>
            <a:endParaRPr lang="en-US" altLang="ru-RU" smtClean="0"/>
          </a:p>
          <a:p>
            <a:pPr eaLnBrk="1" hangingPunct="1"/>
            <a:r>
              <a:rPr lang="ru-RU" altLang="ru-RU" smtClean="0"/>
              <a:t>Следует </a:t>
            </a:r>
            <a:r>
              <a:rPr lang="ru-RU" altLang="ru-RU" b="1" smtClean="0"/>
              <a:t>структурировать</a:t>
            </a:r>
            <a:r>
              <a:rPr lang="ru-RU" altLang="ru-RU" smtClean="0"/>
              <a:t> текст в соответствии с содержанием.</a:t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860800"/>
            <a:ext cx="3938587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/>
              <a:t>Выявление стилистических ошибок и погрешностей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… устранение слов иной стилистической окраски, смешения стилей, употребления штампов и громоздких метафор, лексической избыточности или недостаточности.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088" y="4154488"/>
            <a:ext cx="3725862" cy="237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792</Words>
  <Application>Microsoft Office PowerPoint</Application>
  <PresentationFormat>Экран (4:3)</PresentationFormat>
  <Paragraphs>145</Paragraphs>
  <Slides>40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Calibri</vt:lpstr>
      <vt:lpstr>Arial</vt:lpstr>
      <vt:lpstr>Тема Office</vt:lpstr>
      <vt:lpstr>Редактирование и корректура документов</vt:lpstr>
      <vt:lpstr>РЕДАКТУРА или КОРРЕКТУРА</vt:lpstr>
      <vt:lpstr>Схема работы редактора </vt:lpstr>
      <vt:lpstr>Восприятие текста </vt:lpstr>
      <vt:lpstr>Допустимая степень вмешательства в текст</vt:lpstr>
      <vt:lpstr>Пример: Словесные повторы</vt:lpstr>
      <vt:lpstr>Проверка фактического материала</vt:lpstr>
      <vt:lpstr>Выявление композиционных недочетов</vt:lpstr>
      <vt:lpstr>Выявление стилистических ошибок и погрешностей</vt:lpstr>
      <vt:lpstr>Выявление орфографических и пунктуационных ошибок</vt:lpstr>
      <vt:lpstr>Принципы редакторской правки </vt:lpstr>
      <vt:lpstr>Виды редакторской правки</vt:lpstr>
      <vt:lpstr>Правка-вычитка … </vt:lpstr>
      <vt:lpstr>Правка-сокращение …</vt:lpstr>
      <vt:lpstr>Правка-обработка …</vt:lpstr>
      <vt:lpstr>Правка-переделка …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Корректурные знаки</vt:lpstr>
      <vt:lpstr>Как делать корректуру?</vt:lpstr>
      <vt:lpstr>Как делать корректуру?</vt:lpstr>
      <vt:lpstr>Как делать корректуру?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Редактирование и корректура документов</dc:title>
  <dc:creator>Пользователь Windows</dc:creator>
  <cp:lastModifiedBy>1</cp:lastModifiedBy>
  <cp:revision>46</cp:revision>
  <dcterms:created xsi:type="dcterms:W3CDTF">2012-12-05T16:36:32Z</dcterms:created>
  <dcterms:modified xsi:type="dcterms:W3CDTF">2016-07-14T09:49:47Z</dcterms:modified>
</cp:coreProperties>
</file>