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8" r:id="rId5"/>
    <p:sldId id="269" r:id="rId6"/>
    <p:sldId id="261" r:id="rId7"/>
    <p:sldId id="266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3AE041F5-FEED-4BF7-9FEA-FF27B18005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3142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84;&#1072;&#1084;&#1072;\&#1056;&#1072;&#1073;&#1086;&#1095;&#1080;&#1081;%20&#1089;&#1090;&#1086;&#1083;\Kursoviki\5%20&#1075;&#1088;&#1091;&#1087;&#1087;&#1072;\&#1044;&#1078;&#1072;&#1079;\JAZZDIXI.WAV" TargetMode="External"/><Relationship Id="rId6" Type="http://schemas.openxmlformats.org/officeDocument/2006/relationships/image" Target="../media/image6.wmf"/><Relationship Id="rId5" Type="http://schemas.openxmlformats.org/officeDocument/2006/relationships/slide" Target="slide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84;&#1072;&#1084;&#1072;\&#1056;&#1072;&#1073;&#1086;&#1095;&#1080;&#1081;%20&#1089;&#1090;&#1086;&#1083;\Kursoviki\5%20&#1075;&#1088;&#1091;&#1087;&#1087;&#1072;\&#1044;&#1078;&#1072;&#1079;\03%20Go%20Down%20Moses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84;&#1072;&#1084;&#1072;\&#1056;&#1072;&#1073;&#1086;&#1095;&#1080;&#1081;%20&#1089;&#1090;&#1086;&#1083;\Kursoviki\5%20&#1075;&#1088;&#1091;&#1087;&#1087;&#1072;\&#1044;&#1078;&#1072;&#1079;\25%20Duke%20Ellington%201927-28.%20Black%20Beauty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MPj04028600000[1]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857232"/>
            <a:ext cx="4297594" cy="335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857224" y="2500306"/>
            <a:ext cx="3240087" cy="20685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Etude"/>
            </a:endParaRPr>
          </a:p>
        </p:txBody>
      </p:sp>
      <p:sp>
        <p:nvSpPr>
          <p:cNvPr id="3078" name="WordArt 10"/>
          <p:cNvSpPr>
            <a:spLocks noChangeArrowheads="1" noChangeShapeType="1" noTextEdit="1"/>
          </p:cNvSpPr>
          <p:nvPr/>
        </p:nvSpPr>
        <p:spPr bwMode="auto">
          <a:xfrm>
            <a:off x="9972600" y="5445125"/>
            <a:ext cx="4229100" cy="885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20272" y="5445125"/>
            <a:ext cx="2123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Кадета 64 класса</a:t>
            </a:r>
          </a:p>
          <a:p>
            <a:r>
              <a:rPr lang="ru-RU" dirty="0" smtClean="0"/>
              <a:t>КМКК</a:t>
            </a:r>
          </a:p>
          <a:p>
            <a:r>
              <a:rPr lang="ru-RU" dirty="0" smtClean="0"/>
              <a:t>Лечиева Аслана.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285992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Book Antiqua" pitchFamily="18" charset="0"/>
              </a:rPr>
              <a:t>Особенности джаза</a:t>
            </a:r>
            <a:endParaRPr lang="ru-RU" sz="3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425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>
          <a:xfrm>
            <a:off x="2411413" y="0"/>
            <a:ext cx="7726362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i="1" smtClean="0">
                <a:latin typeface="Kristen ITC" pitchFamily="66" charset="0"/>
              </a:rPr>
              <a:t>Новый Орлеан </a:t>
            </a:r>
            <a:br>
              <a:rPr lang="ru-RU" sz="3800" i="1" smtClean="0">
                <a:latin typeface="Kristen ITC" pitchFamily="66" charset="0"/>
              </a:rPr>
            </a:br>
            <a:r>
              <a:rPr lang="ru-RU" sz="2400" i="1" smtClean="0">
                <a:latin typeface="Kristen ITC" pitchFamily="66" charset="0"/>
              </a:rPr>
              <a:t>начало </a:t>
            </a:r>
            <a:r>
              <a:rPr lang="en-US" sz="2400" i="1" smtClean="0">
                <a:latin typeface="Kristen ITC" pitchFamily="66" charset="0"/>
              </a:rPr>
              <a:t>XX </a:t>
            </a:r>
            <a:r>
              <a:rPr lang="ru-RU" sz="2400" i="1" smtClean="0">
                <a:latin typeface="Kristen ITC" pitchFamily="66" charset="0"/>
              </a:rPr>
              <a:t>века</a:t>
            </a:r>
          </a:p>
        </p:txBody>
      </p:sp>
      <p:pic>
        <p:nvPicPr>
          <p:cNvPr id="3076" name="Picture 4" descr="44 Нью-Орлеа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125538"/>
            <a:ext cx="8280400" cy="47371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 rot="-489515">
            <a:off x="3265248" y="2045863"/>
            <a:ext cx="3031954" cy="2786079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28569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880000" scaled="1"/>
                </a:gradFill>
                <a:latin typeface="Impact"/>
              </a:rPr>
              <a:t>США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880000" scaled="1"/>
              </a:gradFill>
              <a:latin typeface="Impac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121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0.03468 L -0.36233 -0.307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64" y="-1364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82" grpId="0" animBg="1"/>
      <p:bldP spid="308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03575" y="0"/>
            <a:ext cx="5940425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i="1" smtClean="0">
                <a:latin typeface="Kristen ITC" pitchFamily="66" charset="0"/>
              </a:rPr>
              <a:t>Новый Орлеан </a:t>
            </a:r>
            <a:br>
              <a:rPr lang="ru-RU" sz="3800" i="1" smtClean="0">
                <a:latin typeface="Kristen ITC" pitchFamily="66" charset="0"/>
              </a:rPr>
            </a:br>
            <a:r>
              <a:rPr lang="ru-RU" sz="2400" i="1" smtClean="0">
                <a:latin typeface="Kristen ITC" pitchFamily="66" charset="0"/>
              </a:rPr>
              <a:t>начало </a:t>
            </a:r>
            <a:r>
              <a:rPr lang="en-US" sz="2400" i="1" smtClean="0">
                <a:latin typeface="Kristen ITC" pitchFamily="66" charset="0"/>
              </a:rPr>
              <a:t>XX </a:t>
            </a:r>
            <a:r>
              <a:rPr lang="ru-RU" sz="2400" i="1" smtClean="0">
                <a:latin typeface="Kristen ITC" pitchFamily="66" charset="0"/>
              </a:rPr>
              <a:t>века</a:t>
            </a:r>
            <a:endParaRPr lang="ru-RU" sz="3800" i="1" smtClean="0">
              <a:latin typeface="Monotype Corsiva" pitchFamily="66" charset="0"/>
            </a:endParaRPr>
          </a:p>
        </p:txBody>
      </p:sp>
      <p:sp>
        <p:nvSpPr>
          <p:cNvPr id="6147" name="Oval 7" descr="44 Нью-Орлеан"/>
          <p:cNvSpPr>
            <a:spLocks noChangeArrowheads="1"/>
          </p:cNvSpPr>
          <p:nvPr/>
        </p:nvSpPr>
        <p:spPr bwMode="auto">
          <a:xfrm>
            <a:off x="0" y="333375"/>
            <a:ext cx="5003800" cy="3240088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9" name="WordArt 9"/>
          <p:cNvSpPr>
            <a:spLocks noChangeArrowheads="1" noChangeShapeType="1" noTextEdit="1"/>
          </p:cNvSpPr>
          <p:nvPr/>
        </p:nvSpPr>
        <p:spPr bwMode="auto">
          <a:xfrm>
            <a:off x="5508625" y="1196975"/>
            <a:ext cx="2303463" cy="955675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Блюз</a:t>
            </a:r>
          </a:p>
        </p:txBody>
      </p:sp>
      <p:sp>
        <p:nvSpPr>
          <p:cNvPr id="40970" name="WordArt 10"/>
          <p:cNvSpPr>
            <a:spLocks noChangeArrowheads="1" noChangeShapeType="1" noTextEdit="1"/>
          </p:cNvSpPr>
          <p:nvPr/>
        </p:nvSpPr>
        <p:spPr bwMode="auto">
          <a:xfrm>
            <a:off x="4572000" y="3213100"/>
            <a:ext cx="4230688" cy="1512888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Спиричуэлс</a:t>
            </a:r>
          </a:p>
        </p:txBody>
      </p:sp>
      <p:sp>
        <p:nvSpPr>
          <p:cNvPr id="40972" name="WordArt 12"/>
          <p:cNvSpPr>
            <a:spLocks noChangeArrowheads="1" noChangeShapeType="1" noTextEdit="1"/>
          </p:cNvSpPr>
          <p:nvPr/>
        </p:nvSpPr>
        <p:spPr bwMode="auto">
          <a:xfrm>
            <a:off x="5219700" y="2349500"/>
            <a:ext cx="319087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blues - </a:t>
            </a:r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уныние, печаль</a:t>
            </a:r>
          </a:p>
        </p:txBody>
      </p:sp>
      <p:sp>
        <p:nvSpPr>
          <p:cNvPr id="40973" name="WordArt 13"/>
          <p:cNvSpPr>
            <a:spLocks noChangeArrowheads="1" noChangeShapeType="1" noTextEdit="1"/>
          </p:cNvSpPr>
          <p:nvPr/>
        </p:nvSpPr>
        <p:spPr bwMode="auto">
          <a:xfrm>
            <a:off x="5219700" y="4868863"/>
            <a:ext cx="2881313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spiritual - </a:t>
            </a:r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духовный</a:t>
            </a:r>
          </a:p>
        </p:txBody>
      </p:sp>
      <p:sp>
        <p:nvSpPr>
          <p:cNvPr id="40974" name="WordArt 14"/>
          <p:cNvSpPr>
            <a:spLocks noChangeArrowheads="1" noChangeShapeType="1" noTextEdit="1"/>
          </p:cNvSpPr>
          <p:nvPr/>
        </p:nvSpPr>
        <p:spPr bwMode="auto">
          <a:xfrm>
            <a:off x="827088" y="4292600"/>
            <a:ext cx="2808287" cy="998538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400" kern="10" dirty="0">
              <a:solidFill>
                <a:srgbClr val="00008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40975" name="WordArt 15"/>
          <p:cNvSpPr>
            <a:spLocks noChangeArrowheads="1" noChangeShapeType="1" noTextEdit="1"/>
          </p:cNvSpPr>
          <p:nvPr/>
        </p:nvSpPr>
        <p:spPr bwMode="auto">
          <a:xfrm>
            <a:off x="1258888" y="5734050"/>
            <a:ext cx="17907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3542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9" grpId="0" animBg="1"/>
      <p:bldP spid="40970" grpId="0" animBg="1"/>
      <p:bldP spid="40972" grpId="0" animBg="1"/>
      <p:bldP spid="40973" grpId="0" animBg="1"/>
      <p:bldP spid="40974" grpId="0" animBg="1"/>
      <p:bldP spid="409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i="1" u="sng" kern="10" dirty="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Спиричуэлс</a:t>
            </a:r>
            <a:endParaRPr lang="ru-RU" sz="4800" i="1" u="sng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4032250" cy="44973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/>
              <a:t>Спиричуэлс -  песни североамериканских негров религиозного содержания. Их пели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/>
              <a:t>     хором рабы с плантаций, подражая духовным гимнам белых переселенцев в Америку.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/>
              <a:t> Спиричуэлс оказали заметное влияние на развитие джазового искусства</a:t>
            </a:r>
          </a:p>
          <a:p>
            <a:endParaRPr lang="ru-RU" sz="2800" dirty="0"/>
          </a:p>
          <a:p>
            <a:endParaRPr lang="ru-RU" sz="2800" dirty="0"/>
          </a:p>
        </p:txBody>
      </p:sp>
      <p:pic>
        <p:nvPicPr>
          <p:cNvPr id="53255" name="Picture 7" descr="were_you_there_en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9788" y="1905000"/>
            <a:ext cx="4032250" cy="38830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921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4032250" cy="4497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/>
              <a:t>      Блюз- народная песня американских негров с грустным, печальным оттенком. Блюзы пелись в сопровождении банджо или гитары</a:t>
            </a:r>
          </a:p>
        </p:txBody>
      </p:sp>
      <p:pic>
        <p:nvPicPr>
          <p:cNvPr id="65540" name="Picture 4" descr="CedarsBlu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99038" y="1598613"/>
            <a:ext cx="3332162" cy="44973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WordArt 9"/>
          <p:cNvSpPr>
            <a:spLocks noChangeArrowheads="1" noChangeShapeType="1" noTextEdit="1"/>
          </p:cNvSpPr>
          <p:nvPr/>
        </p:nvSpPr>
        <p:spPr bwMode="auto">
          <a:xfrm>
            <a:off x="3193330" y="295275"/>
            <a:ext cx="2303463" cy="955675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600"/>
              </a:avLst>
            </a:prstTxWarp>
          </a:bodyPr>
          <a:lstStyle/>
          <a:p>
            <a:pPr algn="ctr"/>
            <a:r>
              <a:rPr lang="ru-RU" sz="5400" i="1" u="sng" kern="10" dirty="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Блюз</a:t>
            </a:r>
          </a:p>
        </p:txBody>
      </p:sp>
    </p:spTree>
    <p:extLst>
      <p:ext uri="{BB962C8B-B14F-4D97-AF65-F5344CB8AC3E}">
        <p14:creationId xmlns="" xmlns:p14="http://schemas.microsoft.com/office/powerpoint/2010/main" val="10712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hlinkClick r:id="rId3" action="ppaction://hlinksldjump"/>
              </a:rPr>
              <a:t>Джаз-бэнд</a:t>
            </a:r>
            <a:r>
              <a:rPr lang="ru-RU" smtClean="0"/>
              <a:t> </a:t>
            </a:r>
            <a:r>
              <a:rPr lang="ru-RU" sz="2000" smtClean="0"/>
              <a:t>(</a:t>
            </a:r>
            <a:r>
              <a:rPr lang="en-US" sz="2000" i="1" smtClean="0"/>
              <a:t>jazz</a:t>
            </a:r>
            <a:r>
              <a:rPr lang="en-US" sz="2000" smtClean="0"/>
              <a:t> – </a:t>
            </a:r>
            <a:r>
              <a:rPr lang="ru-RU" sz="2000" smtClean="0"/>
              <a:t>живость, энергия</a:t>
            </a:r>
            <a:r>
              <a:rPr lang="en-US" sz="2000" smtClean="0"/>
              <a:t> 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                                     </a:t>
            </a:r>
            <a:r>
              <a:rPr lang="ru-RU" sz="2000" i="1" smtClean="0"/>
              <a:t> </a:t>
            </a:r>
            <a:r>
              <a:rPr lang="en-US" sz="2000" i="1" smtClean="0"/>
              <a:t>band</a:t>
            </a:r>
            <a:r>
              <a:rPr lang="en-US" sz="2000" smtClean="0"/>
              <a:t> – </a:t>
            </a:r>
            <a:r>
              <a:rPr lang="ru-RU" sz="2000" smtClean="0"/>
              <a:t>команда, оркестр)</a:t>
            </a:r>
          </a:p>
        </p:txBody>
      </p:sp>
      <p:pic>
        <p:nvPicPr>
          <p:cNvPr id="5124" name="Picture 4" descr="85 King Oliver Jazz Band 1923_1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484313"/>
            <a:ext cx="6453187" cy="5105400"/>
          </a:xfrm>
        </p:spPr>
      </p:pic>
      <p:pic>
        <p:nvPicPr>
          <p:cNvPr id="5128" name="Picture 8" descr="MCj04079840000[1]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6237288"/>
            <a:ext cx="419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JAZZDIXI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4204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9"/>
                </p:tgtEl>
              </p:cMediaNode>
            </p:audio>
          </p:childTnLst>
        </p:cTn>
      </p:par>
    </p:tnLst>
    <p:bldLst>
      <p:bldP spid="51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Jazzb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8129588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7" descr="MCj04079840000[1]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900" y="6237288"/>
            <a:ext cx="419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14681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989138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933825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916113"/>
            <a:ext cx="23907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333399"/>
                </a:solidFill>
                <a:latin typeface="Monotype Corsiva" pitchFamily="66" charset="0"/>
              </a:rPr>
              <a:t>Луи Армстронг</a:t>
            </a:r>
          </a:p>
        </p:txBody>
      </p:sp>
      <p:pic>
        <p:nvPicPr>
          <p:cNvPr id="11273" name="03 Go Down Moses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508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6530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 tmFilter="0,0; .5, 1; 1, 1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12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74 0.07745 L -0.28038 -0.0272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5" y="-5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5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3"/>
                </p:tgtEl>
              </p:cMediaNode>
            </p:audio>
          </p:childTnLst>
        </p:cTn>
      </p:par>
    </p:tnLst>
    <p:bldLst>
      <p:bldP spid="11271" grpId="0"/>
      <p:bldP spid="1127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Дюк Эллингтон и его оркестр</a:t>
            </a:r>
          </a:p>
        </p:txBody>
      </p:sp>
      <p:pic>
        <p:nvPicPr>
          <p:cNvPr id="11267" name="Picture 7" descr="Ellington Band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484313"/>
            <a:ext cx="7199313" cy="56165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25 Duke Ellington 1927-28. Black Beauty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781875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93</Words>
  <Application>Microsoft Office PowerPoint</Application>
  <PresentationFormat>Экран (4:3)</PresentationFormat>
  <Paragraphs>21</Paragraphs>
  <Slides>9</Slides>
  <Notes>0</Notes>
  <HiddenSlides>1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Новый Орлеан  начало XX века</vt:lpstr>
      <vt:lpstr>Новый Орлеан  начало XX века</vt:lpstr>
      <vt:lpstr>Спиричуэлс</vt:lpstr>
      <vt:lpstr>                </vt:lpstr>
      <vt:lpstr>Джаз-бэнд (jazz – живость, энергия                                        band – команда, оркестр)</vt:lpstr>
      <vt:lpstr>Слайд 7</vt:lpstr>
      <vt:lpstr>Луи Армстронг</vt:lpstr>
      <vt:lpstr>Дюк Эллингтон и его оркестр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kmkk183</dc:creator>
  <cp:lastModifiedBy>2012</cp:lastModifiedBy>
  <cp:revision>6</cp:revision>
  <dcterms:created xsi:type="dcterms:W3CDTF">2013-11-28T10:21:15Z</dcterms:created>
  <dcterms:modified xsi:type="dcterms:W3CDTF">2013-12-13T22:58:44Z</dcterms:modified>
</cp:coreProperties>
</file>