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5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71" r:id="rId14"/>
    <p:sldId id="272" r:id="rId15"/>
    <p:sldId id="273" r:id="rId16"/>
    <p:sldId id="274" r:id="rId17"/>
    <p:sldId id="275" r:id="rId18"/>
    <p:sldId id="276" r:id="rId1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96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image" Target="../media/image3.wmf"/><Relationship Id="rId4" Type="http://schemas.openxmlformats.org/officeDocument/2006/relationships/image" Target="../media/image6.wmf"/></Relationships>
</file>

<file path=ppt/drawings/_rels/vmlDrawing10.vml.rels><?xml version="1.0" encoding="UTF-8" standalone="yes"?>
<Relationships xmlns="http://schemas.openxmlformats.org/package/2006/relationships"><Relationship Id="rId2" Type="http://schemas.openxmlformats.org/officeDocument/2006/relationships/image" Target="../media/image37.wmf"/><Relationship Id="rId1" Type="http://schemas.openxmlformats.org/officeDocument/2006/relationships/image" Target="../media/image36.wmf"/></Relationships>
</file>

<file path=ppt/drawings/_rels/vmlDrawing1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0.wmf"/><Relationship Id="rId7" Type="http://schemas.openxmlformats.org/officeDocument/2006/relationships/image" Target="../media/image44.wmf"/><Relationship Id="rId2" Type="http://schemas.openxmlformats.org/officeDocument/2006/relationships/image" Target="../media/image39.wmf"/><Relationship Id="rId1" Type="http://schemas.openxmlformats.org/officeDocument/2006/relationships/image" Target="../media/image38.wmf"/><Relationship Id="rId6" Type="http://schemas.openxmlformats.org/officeDocument/2006/relationships/image" Target="../media/image43.wmf"/><Relationship Id="rId5" Type="http://schemas.openxmlformats.org/officeDocument/2006/relationships/image" Target="../media/image42.wmf"/><Relationship Id="rId4" Type="http://schemas.openxmlformats.org/officeDocument/2006/relationships/image" Target="../media/image41.wmf"/></Relationships>
</file>

<file path=ppt/drawings/_rels/vmlDrawing12.vml.rels><?xml version="1.0" encoding="UTF-8" standalone="yes"?>
<Relationships xmlns="http://schemas.openxmlformats.org/package/2006/relationships"><Relationship Id="rId3" Type="http://schemas.openxmlformats.org/officeDocument/2006/relationships/image" Target="../media/image47.wmf"/><Relationship Id="rId2" Type="http://schemas.openxmlformats.org/officeDocument/2006/relationships/image" Target="../media/image46.wmf"/><Relationship Id="rId1" Type="http://schemas.openxmlformats.org/officeDocument/2006/relationships/image" Target="../media/image45.wmf"/><Relationship Id="rId6" Type="http://schemas.openxmlformats.org/officeDocument/2006/relationships/image" Target="../media/image50.wmf"/><Relationship Id="rId5" Type="http://schemas.openxmlformats.org/officeDocument/2006/relationships/image" Target="../media/image49.wmf"/><Relationship Id="rId4" Type="http://schemas.openxmlformats.org/officeDocument/2006/relationships/image" Target="../media/image48.wmf"/></Relationships>
</file>

<file path=ppt/drawings/_rels/vmlDrawing13.vml.rels><?xml version="1.0" encoding="UTF-8" standalone="yes"?>
<Relationships xmlns="http://schemas.openxmlformats.org/package/2006/relationships"><Relationship Id="rId8" Type="http://schemas.openxmlformats.org/officeDocument/2006/relationships/image" Target="../media/image58.wmf"/><Relationship Id="rId3" Type="http://schemas.openxmlformats.org/officeDocument/2006/relationships/image" Target="../media/image53.wmf"/><Relationship Id="rId7" Type="http://schemas.openxmlformats.org/officeDocument/2006/relationships/image" Target="../media/image57.wmf"/><Relationship Id="rId2" Type="http://schemas.openxmlformats.org/officeDocument/2006/relationships/image" Target="../media/image52.wmf"/><Relationship Id="rId1" Type="http://schemas.openxmlformats.org/officeDocument/2006/relationships/image" Target="../media/image51.wmf"/><Relationship Id="rId6" Type="http://schemas.openxmlformats.org/officeDocument/2006/relationships/image" Target="../media/image56.wmf"/><Relationship Id="rId5" Type="http://schemas.openxmlformats.org/officeDocument/2006/relationships/image" Target="../media/image55.wmf"/><Relationship Id="rId4" Type="http://schemas.openxmlformats.org/officeDocument/2006/relationships/image" Target="../media/image54.wmf"/><Relationship Id="rId9" Type="http://schemas.openxmlformats.org/officeDocument/2006/relationships/image" Target="../media/image59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wmf"/><Relationship Id="rId1" Type="http://schemas.openxmlformats.org/officeDocument/2006/relationships/image" Target="../media/image7.wmf"/><Relationship Id="rId4" Type="http://schemas.openxmlformats.org/officeDocument/2006/relationships/image" Target="../media/image10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2.wmf"/><Relationship Id="rId1" Type="http://schemas.openxmlformats.org/officeDocument/2006/relationships/image" Target="../media/image11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5.wmf"/><Relationship Id="rId1" Type="http://schemas.openxmlformats.org/officeDocument/2006/relationships/image" Target="../media/image14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image" Target="../media/image19.wmf"/><Relationship Id="rId1" Type="http://schemas.openxmlformats.org/officeDocument/2006/relationships/image" Target="../media/image18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23.wmf"/><Relationship Id="rId2" Type="http://schemas.openxmlformats.org/officeDocument/2006/relationships/image" Target="../media/image22.wmf"/><Relationship Id="rId1" Type="http://schemas.openxmlformats.org/officeDocument/2006/relationships/image" Target="../media/image21.wmf"/><Relationship Id="rId6" Type="http://schemas.openxmlformats.org/officeDocument/2006/relationships/image" Target="../media/image26.wmf"/><Relationship Id="rId5" Type="http://schemas.openxmlformats.org/officeDocument/2006/relationships/image" Target="../media/image25.wmf"/><Relationship Id="rId4" Type="http://schemas.openxmlformats.org/officeDocument/2006/relationships/image" Target="../media/image24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28.wmf"/><Relationship Id="rId2" Type="http://schemas.openxmlformats.org/officeDocument/2006/relationships/image" Target="../media/image21.wmf"/><Relationship Id="rId1" Type="http://schemas.openxmlformats.org/officeDocument/2006/relationships/image" Target="../media/image27.wmf"/><Relationship Id="rId4" Type="http://schemas.openxmlformats.org/officeDocument/2006/relationships/image" Target="../media/image29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32.wmf"/><Relationship Id="rId2" Type="http://schemas.openxmlformats.org/officeDocument/2006/relationships/image" Target="../media/image31.wmf"/><Relationship Id="rId1" Type="http://schemas.openxmlformats.org/officeDocument/2006/relationships/image" Target="../media/image30.wmf"/><Relationship Id="rId6" Type="http://schemas.openxmlformats.org/officeDocument/2006/relationships/image" Target="../media/image35.wmf"/><Relationship Id="rId5" Type="http://schemas.openxmlformats.org/officeDocument/2006/relationships/image" Target="../media/image34.wmf"/><Relationship Id="rId4" Type="http://schemas.openxmlformats.org/officeDocument/2006/relationships/image" Target="../media/image33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5" name="Овал 4"/>
          <p:cNvSpPr/>
          <p:nvPr/>
        </p:nvSpPr>
        <p:spPr>
          <a:xfrm>
            <a:off x="1157288" y="1344613"/>
            <a:ext cx="63500" cy="65087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6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F2176B1-29B1-4829-B763-EBEBCBE833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99376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1DD9B5-80EC-4030-958B-B052F7151B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96594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3581400" y="630555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5715000" y="6305550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613775" y="6305550"/>
            <a:ext cx="4572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5EAA87-FBD5-4FC4-A222-15BF21512AD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99831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075B21-7514-4071-91A1-48E971CA22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64771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282825" y="0"/>
            <a:ext cx="68580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5" name="Прямоугольник 4"/>
          <p:cNvSpPr/>
          <p:nvPr/>
        </p:nvSpPr>
        <p:spPr bwMode="invGray">
          <a:xfrm>
            <a:off x="2286000" y="0"/>
            <a:ext cx="762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6" name="Овал 5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7" name="Овал 6"/>
          <p:cNvSpPr/>
          <p:nvPr/>
        </p:nvSpPr>
        <p:spPr>
          <a:xfrm>
            <a:off x="2408238" y="2746375"/>
            <a:ext cx="63500" cy="63500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2ED3F56-A388-4C77-B142-5D1BF1F8FB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63202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617065-8022-4BB5-9E3B-BAEE1B5D77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19844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/>
          <a:lstStyle>
            <a:lvl1pPr algn="ctr">
              <a:defRPr sz="4500" b="1" cap="none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BFB3A55-DE50-40C6-BEA6-FA99C4C0B4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66722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14705A-B764-438A-9D95-80D73B21A8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7884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CE7D49C-3E06-4BA0-8B02-42354D91D8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02537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tIns="274320">
            <a:normAutofit/>
          </a:bodyPr>
          <a:lstStyle>
            <a:extLst/>
          </a:lstStyle>
          <a:p>
            <a:pPr indent="-283464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  <a:defRPr/>
            </a:pPr>
            <a:endParaRPr lang="en-US" sz="3200">
              <a:latin typeface="+mn-lt"/>
            </a:endParaRPr>
          </a:p>
        </p:txBody>
      </p:sp>
      <p:sp>
        <p:nvSpPr>
          <p:cNvPr id="6" name="Блок-схема: процесс 5"/>
          <p:cNvSpPr/>
          <p:nvPr/>
        </p:nvSpPr>
        <p:spPr>
          <a:xfrm rot="19468671">
            <a:off x="396875" y="954088"/>
            <a:ext cx="685800" cy="204787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7" name="Блок-схема: процесс 6"/>
          <p:cNvSpPr/>
          <p:nvPr/>
        </p:nvSpPr>
        <p:spPr>
          <a:xfrm rot="2103354" flipH="1">
            <a:off x="5003800" y="936625"/>
            <a:ext cx="649288" cy="204788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tIns="274320">
            <a:normAutofit/>
          </a:bodyPr>
          <a:lstStyle>
            <a:lvl1pPr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8149E9F-4363-4F8F-A795-BF18DF2DFE2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23897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2D8D7E-B530-48CB-AD6B-544C740F8DC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07213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75" y="-815975"/>
            <a:ext cx="1638300" cy="1638300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8" name="Овал 7"/>
          <p:cNvSpPr/>
          <p:nvPr/>
        </p:nvSpPr>
        <p:spPr>
          <a:xfrm>
            <a:off x="168275" y="20638"/>
            <a:ext cx="1703388" cy="1703387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25" y="0"/>
            <a:ext cx="813117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273" name="Текст 8"/>
          <p:cNvSpPr>
            <a:spLocks noGrp="1"/>
          </p:cNvSpPr>
          <p:nvPr>
            <p:ph type="body" idx="1"/>
          </p:nvPr>
        </p:nvSpPr>
        <p:spPr bwMode="auto">
          <a:xfrm>
            <a:off x="1435100" y="1447800"/>
            <a:ext cx="7499350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775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 smtClean="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>
              <a:defRPr/>
            </a:pPr>
            <a:fld id="{08CA3066-089F-40EE-8760-86154676BC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9" r:id="rId1"/>
    <p:sldLayoutId id="2147483787" r:id="rId2"/>
    <p:sldLayoutId id="2147483790" r:id="rId3"/>
    <p:sldLayoutId id="2147483786" r:id="rId4"/>
    <p:sldLayoutId id="2147483791" r:id="rId5"/>
    <p:sldLayoutId id="2147483785" r:id="rId6"/>
    <p:sldLayoutId id="2147483792" r:id="rId7"/>
    <p:sldLayoutId id="2147483793" r:id="rId8"/>
    <p:sldLayoutId id="2147483784" r:id="rId9"/>
    <p:sldLayoutId id="2147483783" r:id="rId10"/>
    <p:sldLayoutId id="2147483788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300" kern="1200">
          <a:solidFill>
            <a:srgbClr val="572314"/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9pPr>
      <a:extLst/>
    </p:titleStyle>
    <p:bodyStyle>
      <a:lvl1pPr marL="365125" indent="-282575" algn="l" rtl="0" fontAlgn="base">
        <a:spcBef>
          <a:spcPts val="6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36538" algn="l" rtl="0" fontAlgn="base">
        <a:spcBef>
          <a:spcPts val="550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5825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173038" algn="l" rtl="0" fontAlgn="base">
        <a:spcBef>
          <a:spcPct val="20000"/>
        </a:spcBef>
        <a:spcAft>
          <a:spcPct val="0"/>
        </a:spcAft>
        <a:buClr>
          <a:srgbClr val="C32D2E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6988" indent="-182563" algn="l" rtl="0" fontAlgn="base">
        <a:spcBef>
          <a:spcPct val="20000"/>
        </a:spcBef>
        <a:spcAft>
          <a:spcPct val="0"/>
        </a:spcAft>
        <a:buClr>
          <a:srgbClr val="84AA33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wmf"/><Relationship Id="rId3" Type="http://schemas.openxmlformats.org/officeDocument/2006/relationships/oleObject" Target="../embeddings/oleObject16.bin"/><Relationship Id="rId7" Type="http://schemas.openxmlformats.org/officeDocument/2006/relationships/oleObject" Target="../embeddings/oleObject18.bin"/><Relationship Id="rId2" Type="http://schemas.openxmlformats.org/officeDocument/2006/relationships/slideLayout" Target="../slideLayouts/slideLayout11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19.wmf"/><Relationship Id="rId5" Type="http://schemas.openxmlformats.org/officeDocument/2006/relationships/oleObject" Target="../embeddings/oleObject17.bin"/><Relationship Id="rId4" Type="http://schemas.openxmlformats.org/officeDocument/2006/relationships/image" Target="../media/image18.wm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wmf"/><Relationship Id="rId13" Type="http://schemas.openxmlformats.org/officeDocument/2006/relationships/oleObject" Target="../embeddings/oleObject24.bin"/><Relationship Id="rId3" Type="http://schemas.openxmlformats.org/officeDocument/2006/relationships/oleObject" Target="../embeddings/oleObject19.bin"/><Relationship Id="rId7" Type="http://schemas.openxmlformats.org/officeDocument/2006/relationships/oleObject" Target="../embeddings/oleObject21.bin"/><Relationship Id="rId12" Type="http://schemas.openxmlformats.org/officeDocument/2006/relationships/image" Target="../media/image25.wmf"/><Relationship Id="rId2" Type="http://schemas.openxmlformats.org/officeDocument/2006/relationships/slideLayout" Target="../slideLayouts/slideLayout11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22.wmf"/><Relationship Id="rId11" Type="http://schemas.openxmlformats.org/officeDocument/2006/relationships/oleObject" Target="../embeddings/oleObject23.bin"/><Relationship Id="rId5" Type="http://schemas.openxmlformats.org/officeDocument/2006/relationships/oleObject" Target="../embeddings/oleObject20.bin"/><Relationship Id="rId10" Type="http://schemas.openxmlformats.org/officeDocument/2006/relationships/image" Target="../media/image24.wmf"/><Relationship Id="rId4" Type="http://schemas.openxmlformats.org/officeDocument/2006/relationships/image" Target="../media/image21.wmf"/><Relationship Id="rId9" Type="http://schemas.openxmlformats.org/officeDocument/2006/relationships/oleObject" Target="../embeddings/oleObject22.bin"/><Relationship Id="rId14" Type="http://schemas.openxmlformats.org/officeDocument/2006/relationships/image" Target="../media/image26.wm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wmf"/><Relationship Id="rId3" Type="http://schemas.openxmlformats.org/officeDocument/2006/relationships/oleObject" Target="../embeddings/oleObject25.bin"/><Relationship Id="rId7" Type="http://schemas.openxmlformats.org/officeDocument/2006/relationships/oleObject" Target="../embeddings/oleObject27.bin"/><Relationship Id="rId2" Type="http://schemas.openxmlformats.org/officeDocument/2006/relationships/slideLayout" Target="../slideLayouts/slideLayout11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21.wmf"/><Relationship Id="rId5" Type="http://schemas.openxmlformats.org/officeDocument/2006/relationships/oleObject" Target="../embeddings/oleObject26.bin"/><Relationship Id="rId10" Type="http://schemas.openxmlformats.org/officeDocument/2006/relationships/image" Target="../media/image29.wmf"/><Relationship Id="rId4" Type="http://schemas.openxmlformats.org/officeDocument/2006/relationships/image" Target="../media/image27.wmf"/><Relationship Id="rId9" Type="http://schemas.openxmlformats.org/officeDocument/2006/relationships/oleObject" Target="../embeddings/oleObject28.bin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2.bin"/><Relationship Id="rId13" Type="http://schemas.openxmlformats.org/officeDocument/2006/relationships/image" Target="../media/image34.wmf"/><Relationship Id="rId3" Type="http://schemas.openxmlformats.org/officeDocument/2006/relationships/oleObject" Target="../embeddings/oleObject29.bin"/><Relationship Id="rId7" Type="http://schemas.openxmlformats.org/officeDocument/2006/relationships/oleObject" Target="../embeddings/oleObject31.bin"/><Relationship Id="rId12" Type="http://schemas.openxmlformats.org/officeDocument/2006/relationships/oleObject" Target="../embeddings/oleObject3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31.wmf"/><Relationship Id="rId11" Type="http://schemas.openxmlformats.org/officeDocument/2006/relationships/image" Target="../media/image33.wmf"/><Relationship Id="rId5" Type="http://schemas.openxmlformats.org/officeDocument/2006/relationships/oleObject" Target="../embeddings/oleObject30.bin"/><Relationship Id="rId15" Type="http://schemas.openxmlformats.org/officeDocument/2006/relationships/image" Target="../media/image35.wmf"/><Relationship Id="rId10" Type="http://schemas.openxmlformats.org/officeDocument/2006/relationships/oleObject" Target="../embeddings/oleObject33.bin"/><Relationship Id="rId4" Type="http://schemas.openxmlformats.org/officeDocument/2006/relationships/image" Target="../media/image30.wmf"/><Relationship Id="rId9" Type="http://schemas.openxmlformats.org/officeDocument/2006/relationships/image" Target="../media/image32.wmf"/><Relationship Id="rId14" Type="http://schemas.openxmlformats.org/officeDocument/2006/relationships/oleObject" Target="../embeddings/oleObject35.bin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37.wmf"/><Relationship Id="rId5" Type="http://schemas.openxmlformats.org/officeDocument/2006/relationships/oleObject" Target="../embeddings/oleObject37.bin"/><Relationship Id="rId4" Type="http://schemas.openxmlformats.org/officeDocument/2006/relationships/image" Target="../media/image36.wmf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wmf"/><Relationship Id="rId13" Type="http://schemas.openxmlformats.org/officeDocument/2006/relationships/oleObject" Target="../embeddings/oleObject43.bin"/><Relationship Id="rId3" Type="http://schemas.openxmlformats.org/officeDocument/2006/relationships/oleObject" Target="../embeddings/oleObject38.bin"/><Relationship Id="rId7" Type="http://schemas.openxmlformats.org/officeDocument/2006/relationships/oleObject" Target="../embeddings/oleObject40.bin"/><Relationship Id="rId12" Type="http://schemas.openxmlformats.org/officeDocument/2006/relationships/image" Target="../media/image42.wmf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4.wmf"/><Relationship Id="rId1" Type="http://schemas.openxmlformats.org/officeDocument/2006/relationships/vmlDrawing" Target="../drawings/vmlDrawing11.vml"/><Relationship Id="rId6" Type="http://schemas.openxmlformats.org/officeDocument/2006/relationships/image" Target="../media/image39.wmf"/><Relationship Id="rId11" Type="http://schemas.openxmlformats.org/officeDocument/2006/relationships/oleObject" Target="../embeddings/oleObject42.bin"/><Relationship Id="rId5" Type="http://schemas.openxmlformats.org/officeDocument/2006/relationships/oleObject" Target="../embeddings/oleObject39.bin"/><Relationship Id="rId15" Type="http://schemas.openxmlformats.org/officeDocument/2006/relationships/oleObject" Target="../embeddings/oleObject44.bin"/><Relationship Id="rId10" Type="http://schemas.openxmlformats.org/officeDocument/2006/relationships/image" Target="../media/image41.wmf"/><Relationship Id="rId4" Type="http://schemas.openxmlformats.org/officeDocument/2006/relationships/image" Target="../media/image38.wmf"/><Relationship Id="rId9" Type="http://schemas.openxmlformats.org/officeDocument/2006/relationships/oleObject" Target="../embeddings/oleObject41.bin"/><Relationship Id="rId14" Type="http://schemas.openxmlformats.org/officeDocument/2006/relationships/image" Target="../media/image43.wmf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wmf"/><Relationship Id="rId13" Type="http://schemas.openxmlformats.org/officeDocument/2006/relationships/oleObject" Target="../embeddings/oleObject50.bin"/><Relationship Id="rId3" Type="http://schemas.openxmlformats.org/officeDocument/2006/relationships/oleObject" Target="../embeddings/oleObject45.bin"/><Relationship Id="rId7" Type="http://schemas.openxmlformats.org/officeDocument/2006/relationships/oleObject" Target="../embeddings/oleObject47.bin"/><Relationship Id="rId12" Type="http://schemas.openxmlformats.org/officeDocument/2006/relationships/image" Target="../media/image49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6" Type="http://schemas.openxmlformats.org/officeDocument/2006/relationships/image" Target="../media/image46.wmf"/><Relationship Id="rId11" Type="http://schemas.openxmlformats.org/officeDocument/2006/relationships/oleObject" Target="../embeddings/oleObject49.bin"/><Relationship Id="rId5" Type="http://schemas.openxmlformats.org/officeDocument/2006/relationships/oleObject" Target="../embeddings/oleObject46.bin"/><Relationship Id="rId10" Type="http://schemas.openxmlformats.org/officeDocument/2006/relationships/image" Target="../media/image48.wmf"/><Relationship Id="rId4" Type="http://schemas.openxmlformats.org/officeDocument/2006/relationships/image" Target="../media/image45.wmf"/><Relationship Id="rId9" Type="http://schemas.openxmlformats.org/officeDocument/2006/relationships/oleObject" Target="../embeddings/oleObject48.bin"/><Relationship Id="rId14" Type="http://schemas.openxmlformats.org/officeDocument/2006/relationships/image" Target="../media/image50.wmf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wmf"/><Relationship Id="rId13" Type="http://schemas.openxmlformats.org/officeDocument/2006/relationships/oleObject" Target="../embeddings/oleObject56.bin"/><Relationship Id="rId18" Type="http://schemas.openxmlformats.org/officeDocument/2006/relationships/image" Target="../media/image58.wmf"/><Relationship Id="rId3" Type="http://schemas.openxmlformats.org/officeDocument/2006/relationships/oleObject" Target="../embeddings/oleObject51.bin"/><Relationship Id="rId7" Type="http://schemas.openxmlformats.org/officeDocument/2006/relationships/oleObject" Target="../embeddings/oleObject53.bin"/><Relationship Id="rId12" Type="http://schemas.openxmlformats.org/officeDocument/2006/relationships/image" Target="../media/image55.wmf"/><Relationship Id="rId17" Type="http://schemas.openxmlformats.org/officeDocument/2006/relationships/oleObject" Target="../embeddings/oleObject58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57.wmf"/><Relationship Id="rId20" Type="http://schemas.openxmlformats.org/officeDocument/2006/relationships/image" Target="../media/image59.wmf"/><Relationship Id="rId1" Type="http://schemas.openxmlformats.org/officeDocument/2006/relationships/vmlDrawing" Target="../drawings/vmlDrawing13.vml"/><Relationship Id="rId6" Type="http://schemas.openxmlformats.org/officeDocument/2006/relationships/image" Target="../media/image52.wmf"/><Relationship Id="rId11" Type="http://schemas.openxmlformats.org/officeDocument/2006/relationships/oleObject" Target="../embeddings/oleObject55.bin"/><Relationship Id="rId5" Type="http://schemas.openxmlformats.org/officeDocument/2006/relationships/oleObject" Target="../embeddings/oleObject52.bin"/><Relationship Id="rId15" Type="http://schemas.openxmlformats.org/officeDocument/2006/relationships/oleObject" Target="../embeddings/oleObject57.bin"/><Relationship Id="rId10" Type="http://schemas.openxmlformats.org/officeDocument/2006/relationships/image" Target="../media/image54.wmf"/><Relationship Id="rId19" Type="http://schemas.openxmlformats.org/officeDocument/2006/relationships/oleObject" Target="../embeddings/oleObject59.bin"/><Relationship Id="rId4" Type="http://schemas.openxmlformats.org/officeDocument/2006/relationships/image" Target="../media/image51.wmf"/><Relationship Id="rId9" Type="http://schemas.openxmlformats.org/officeDocument/2006/relationships/oleObject" Target="../embeddings/oleObject54.bin"/><Relationship Id="rId14" Type="http://schemas.openxmlformats.org/officeDocument/2006/relationships/image" Target="../media/image56.w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.wmf"/><Relationship Id="rId5" Type="http://schemas.openxmlformats.org/officeDocument/2006/relationships/oleObject" Target="../embeddings/oleObject2.bin"/><Relationship Id="rId10" Type="http://schemas.openxmlformats.org/officeDocument/2006/relationships/image" Target="../media/image6.wmf"/><Relationship Id="rId4" Type="http://schemas.openxmlformats.org/officeDocument/2006/relationships/image" Target="../media/image3.wmf"/><Relationship Id="rId9" Type="http://schemas.openxmlformats.org/officeDocument/2006/relationships/oleObject" Target="../embeddings/oleObject4.bin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wmf"/><Relationship Id="rId3" Type="http://schemas.openxmlformats.org/officeDocument/2006/relationships/oleObject" Target="../embeddings/oleObject5.bin"/><Relationship Id="rId7" Type="http://schemas.openxmlformats.org/officeDocument/2006/relationships/oleObject" Target="../embeddings/oleObject7.bin"/><Relationship Id="rId2" Type="http://schemas.openxmlformats.org/officeDocument/2006/relationships/slideLayout" Target="../slideLayouts/slideLayout11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8.wmf"/><Relationship Id="rId5" Type="http://schemas.openxmlformats.org/officeDocument/2006/relationships/oleObject" Target="../embeddings/oleObject6.bin"/><Relationship Id="rId10" Type="http://schemas.openxmlformats.org/officeDocument/2006/relationships/image" Target="../media/image10.wmf"/><Relationship Id="rId4" Type="http://schemas.openxmlformats.org/officeDocument/2006/relationships/image" Target="../media/image7.wmf"/><Relationship Id="rId9" Type="http://schemas.openxmlformats.org/officeDocument/2006/relationships/oleObject" Target="../embeddings/oleObject8.bin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wmf"/><Relationship Id="rId3" Type="http://schemas.openxmlformats.org/officeDocument/2006/relationships/oleObject" Target="../embeddings/oleObject9.bin"/><Relationship Id="rId7" Type="http://schemas.openxmlformats.org/officeDocument/2006/relationships/oleObject" Target="../embeddings/oleObject11.bin"/><Relationship Id="rId2" Type="http://schemas.openxmlformats.org/officeDocument/2006/relationships/slideLayout" Target="../slideLayouts/slideLayout11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2.wmf"/><Relationship Id="rId5" Type="http://schemas.openxmlformats.org/officeDocument/2006/relationships/oleObject" Target="../embeddings/oleObject10.bin"/><Relationship Id="rId4" Type="http://schemas.openxmlformats.org/officeDocument/2006/relationships/image" Target="../media/image11.w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wmf"/><Relationship Id="rId3" Type="http://schemas.openxmlformats.org/officeDocument/2006/relationships/oleObject" Target="../embeddings/oleObject12.bin"/><Relationship Id="rId7" Type="http://schemas.openxmlformats.org/officeDocument/2006/relationships/oleObject" Target="../embeddings/oleObject14.bin"/><Relationship Id="rId2" Type="http://schemas.openxmlformats.org/officeDocument/2006/relationships/slideLayout" Target="../slideLayouts/slideLayout11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5.wmf"/><Relationship Id="rId5" Type="http://schemas.openxmlformats.org/officeDocument/2006/relationships/oleObject" Target="../embeddings/oleObject13.bin"/><Relationship Id="rId4" Type="http://schemas.openxmlformats.org/officeDocument/2006/relationships/image" Target="../media/image14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.bin"/><Relationship Id="rId2" Type="http://schemas.openxmlformats.org/officeDocument/2006/relationships/slideLayout" Target="../slideLayouts/slideLayout11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17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63713" y="3789363"/>
            <a:ext cx="6121400" cy="1471612"/>
          </a:xfrm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  <a:noAutofit/>
          </a:bodyPr>
          <a:lstStyle/>
          <a:p>
            <a:r>
              <a:rPr lang="ru-RU" altLang="ru-RU" sz="54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ЛЕКЦІЯ </a:t>
            </a:r>
            <a:r>
              <a:rPr lang="ru-RU" altLang="ru-RU" sz="54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12</a:t>
            </a:r>
            <a:r>
              <a:rPr lang="ru-RU" altLang="ru-RU" sz="54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– </a:t>
            </a:r>
            <a:br>
              <a:rPr lang="ru-RU" altLang="ru-RU" sz="54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uk-UA" altLang="ru-RU" sz="54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СПОСОБИ ЗНИЖЕННЯ ЕКОНОМІЧНОГО РИЗИКУ</a:t>
            </a:r>
            <a:r>
              <a:rPr lang="ru-RU" altLang="ru-RU" smtClean="0">
                <a:effectLst/>
              </a:rPr>
              <a:t> </a:t>
            </a: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Rectangle 2"/>
          <p:cNvSpPr>
            <a:spLocks noChangeArrowheads="1"/>
          </p:cNvSpPr>
          <p:nvPr/>
        </p:nvSpPr>
        <p:spPr bwMode="auto">
          <a:xfrm>
            <a:off x="0" y="32051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32099" name="Object 3"/>
          <p:cNvGraphicFramePr>
            <a:graphicFrameLocks noChangeAspect="1"/>
          </p:cNvGraphicFramePr>
          <p:nvPr/>
        </p:nvGraphicFramePr>
        <p:xfrm>
          <a:off x="2484438" y="981075"/>
          <a:ext cx="3529012" cy="1247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2104" name="Формула" r:id="rId3" imgW="1269449" imgH="444307" progId="Equation.3">
                  <p:embed/>
                </p:oleObj>
              </mc:Choice>
              <mc:Fallback>
                <p:oleObj name="Формула" r:id="rId3" imgW="1269449" imgH="444307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84438" y="981075"/>
                        <a:ext cx="3529012" cy="12477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2100" name="Rectangle 4"/>
          <p:cNvSpPr>
            <a:spLocks noChangeArrowheads="1"/>
          </p:cNvSpPr>
          <p:nvPr/>
        </p:nvSpPr>
        <p:spPr bwMode="auto">
          <a:xfrm>
            <a:off x="0" y="32146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32101" name="Object 5"/>
          <p:cNvGraphicFramePr>
            <a:graphicFrameLocks noChangeAspect="1"/>
          </p:cNvGraphicFramePr>
          <p:nvPr/>
        </p:nvGraphicFramePr>
        <p:xfrm>
          <a:off x="1908175" y="2492375"/>
          <a:ext cx="5329238" cy="11985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2105" name="Формула" r:id="rId5" imgW="1905000" imgH="431800" progId="Equation.3">
                  <p:embed/>
                </p:oleObj>
              </mc:Choice>
              <mc:Fallback>
                <p:oleObj name="Формула" r:id="rId5" imgW="1905000" imgH="4318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08175" y="2492375"/>
                        <a:ext cx="5329238" cy="11985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2102" name="Rectangle 6"/>
          <p:cNvSpPr>
            <a:spLocks noChangeArrowheads="1"/>
          </p:cNvSpPr>
          <p:nvPr/>
        </p:nvSpPr>
        <p:spPr bwMode="auto">
          <a:xfrm>
            <a:off x="0" y="33147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32103" name="Object 7"/>
          <p:cNvGraphicFramePr>
            <a:graphicFrameLocks noChangeAspect="1"/>
          </p:cNvGraphicFramePr>
          <p:nvPr/>
        </p:nvGraphicFramePr>
        <p:xfrm>
          <a:off x="1763713" y="4221163"/>
          <a:ext cx="6048375" cy="714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2106" name="Формула" r:id="rId7" imgW="1930400" imgH="228600" progId="Equation.3">
                  <p:embed/>
                </p:oleObj>
              </mc:Choice>
              <mc:Fallback>
                <p:oleObj name="Формула" r:id="rId7" imgW="1930400" imgH="22860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63713" y="4221163"/>
                        <a:ext cx="6048375" cy="7143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Rectangle 2"/>
          <p:cNvSpPr>
            <a:spLocks noChangeArrowheads="1"/>
          </p:cNvSpPr>
          <p:nvPr/>
        </p:nvSpPr>
        <p:spPr bwMode="auto">
          <a:xfrm>
            <a:off x="0" y="330993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33123" name="Object 3"/>
          <p:cNvGraphicFramePr>
            <a:graphicFrameLocks noChangeAspect="1"/>
          </p:cNvGraphicFramePr>
          <p:nvPr/>
        </p:nvGraphicFramePr>
        <p:xfrm>
          <a:off x="900113" y="981075"/>
          <a:ext cx="2881312" cy="692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134" name="Формула" r:id="rId3" imgW="990170" imgH="241195" progId="Equation.3">
                  <p:embed/>
                </p:oleObj>
              </mc:Choice>
              <mc:Fallback>
                <p:oleObj name="Формула" r:id="rId3" imgW="990170" imgH="241195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00113" y="981075"/>
                        <a:ext cx="2881312" cy="6921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3124" name="Rectangle 4"/>
          <p:cNvSpPr>
            <a:spLocks noChangeArrowheads="1"/>
          </p:cNvSpPr>
          <p:nvPr/>
        </p:nvSpPr>
        <p:spPr bwMode="auto">
          <a:xfrm>
            <a:off x="0" y="330993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33125" name="Object 5"/>
          <p:cNvGraphicFramePr>
            <a:graphicFrameLocks noChangeAspect="1"/>
          </p:cNvGraphicFramePr>
          <p:nvPr/>
        </p:nvGraphicFramePr>
        <p:xfrm>
          <a:off x="4356100" y="981075"/>
          <a:ext cx="2160588" cy="650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135" name="Формула" r:id="rId5" imgW="787400" imgH="241300" progId="Equation.3">
                  <p:embed/>
                </p:oleObj>
              </mc:Choice>
              <mc:Fallback>
                <p:oleObj name="Формула" r:id="rId5" imgW="787400" imgH="2413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56100" y="981075"/>
                        <a:ext cx="2160588" cy="6508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3126" name="Rectangle 6"/>
          <p:cNvSpPr>
            <a:spLocks noChangeArrowheads="1"/>
          </p:cNvSpPr>
          <p:nvPr/>
        </p:nvSpPr>
        <p:spPr bwMode="auto">
          <a:xfrm>
            <a:off x="0" y="32146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33127" name="Object 7"/>
          <p:cNvGraphicFramePr>
            <a:graphicFrameLocks noChangeAspect="1"/>
          </p:cNvGraphicFramePr>
          <p:nvPr/>
        </p:nvGraphicFramePr>
        <p:xfrm>
          <a:off x="6948488" y="765175"/>
          <a:ext cx="1655762" cy="1163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136" name="Формула" r:id="rId7" imgW="609336" imgH="431613" progId="Equation.3">
                  <p:embed/>
                </p:oleObj>
              </mc:Choice>
              <mc:Fallback>
                <p:oleObj name="Формула" r:id="rId7" imgW="609336" imgH="431613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48488" y="765175"/>
                        <a:ext cx="1655762" cy="11636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3128" name="Rectangle 8"/>
          <p:cNvSpPr>
            <a:spLocks noChangeArrowheads="1"/>
          </p:cNvSpPr>
          <p:nvPr/>
        </p:nvSpPr>
        <p:spPr bwMode="auto">
          <a:xfrm>
            <a:off x="0" y="31623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33129" name="Object 9"/>
          <p:cNvGraphicFramePr>
            <a:graphicFrameLocks noChangeAspect="1"/>
          </p:cNvGraphicFramePr>
          <p:nvPr/>
        </p:nvGraphicFramePr>
        <p:xfrm>
          <a:off x="3203575" y="2349500"/>
          <a:ext cx="3168650" cy="1433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137" name="Формула" r:id="rId9" imgW="1180800" imgH="533160" progId="Equation.3">
                  <p:embed/>
                </p:oleObj>
              </mc:Choice>
              <mc:Fallback>
                <p:oleObj name="Формула" r:id="rId9" imgW="1180800" imgH="533160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03575" y="2349500"/>
                        <a:ext cx="3168650" cy="14335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3130" name="Rectangle 10"/>
          <p:cNvSpPr>
            <a:spLocks noChangeArrowheads="1"/>
          </p:cNvSpPr>
          <p:nvPr/>
        </p:nvSpPr>
        <p:spPr bwMode="auto">
          <a:xfrm>
            <a:off x="0" y="330993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33131" name="Object 11"/>
          <p:cNvGraphicFramePr>
            <a:graphicFrameLocks noChangeAspect="1"/>
          </p:cNvGraphicFramePr>
          <p:nvPr/>
        </p:nvGraphicFramePr>
        <p:xfrm>
          <a:off x="1258888" y="4365625"/>
          <a:ext cx="2519362" cy="657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138" name="Формула" r:id="rId11" imgW="863280" imgH="228600" progId="Equation.3">
                  <p:embed/>
                </p:oleObj>
              </mc:Choice>
              <mc:Fallback>
                <p:oleObj name="Формула" r:id="rId11" imgW="863280" imgH="228600" progId="Equation.3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58888" y="4365625"/>
                        <a:ext cx="2519362" cy="6572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3132" name="Rectangle 12"/>
          <p:cNvSpPr>
            <a:spLocks noChangeArrowheads="1"/>
          </p:cNvSpPr>
          <p:nvPr/>
        </p:nvSpPr>
        <p:spPr bwMode="auto">
          <a:xfrm>
            <a:off x="0" y="330993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33133" name="Object 13"/>
          <p:cNvGraphicFramePr>
            <a:graphicFrameLocks noChangeAspect="1"/>
          </p:cNvGraphicFramePr>
          <p:nvPr/>
        </p:nvGraphicFramePr>
        <p:xfrm>
          <a:off x="5003800" y="4292600"/>
          <a:ext cx="2714625" cy="717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139" name="Формула" r:id="rId13" imgW="901440" imgH="241200" progId="Equation.3">
                  <p:embed/>
                </p:oleObj>
              </mc:Choice>
              <mc:Fallback>
                <p:oleObj name="Формула" r:id="rId13" imgW="901440" imgH="241200" progId="Equation.3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03800" y="4292600"/>
                        <a:ext cx="2714625" cy="7175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Rectangle 2"/>
          <p:cNvSpPr>
            <a:spLocks noChangeArrowheads="1"/>
          </p:cNvSpPr>
          <p:nvPr/>
        </p:nvSpPr>
        <p:spPr bwMode="auto">
          <a:xfrm>
            <a:off x="0" y="330993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34147" name="Object 3"/>
          <p:cNvGraphicFramePr>
            <a:graphicFrameLocks noChangeAspect="1"/>
          </p:cNvGraphicFramePr>
          <p:nvPr/>
        </p:nvGraphicFramePr>
        <p:xfrm>
          <a:off x="755650" y="981075"/>
          <a:ext cx="8129588" cy="735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154" name="Формула" r:id="rId3" imgW="2628720" imgH="241200" progId="Equation.3">
                  <p:embed/>
                </p:oleObj>
              </mc:Choice>
              <mc:Fallback>
                <p:oleObj name="Формула" r:id="rId3" imgW="2628720" imgH="2412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5650" y="981075"/>
                        <a:ext cx="8129588" cy="7350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4148" name="Rectangle 4"/>
          <p:cNvSpPr>
            <a:spLocks noChangeArrowheads="1"/>
          </p:cNvSpPr>
          <p:nvPr/>
        </p:nvSpPr>
        <p:spPr bwMode="auto">
          <a:xfrm>
            <a:off x="0" y="330993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34149" name="Object 5"/>
          <p:cNvGraphicFramePr>
            <a:graphicFrameLocks noChangeAspect="1"/>
          </p:cNvGraphicFramePr>
          <p:nvPr/>
        </p:nvGraphicFramePr>
        <p:xfrm>
          <a:off x="3059113" y="2276475"/>
          <a:ext cx="2879725" cy="692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155" name="Формула" r:id="rId5" imgW="990170" imgH="241195" progId="Equation.3">
                  <p:embed/>
                </p:oleObj>
              </mc:Choice>
              <mc:Fallback>
                <p:oleObj name="Формула" r:id="rId5" imgW="990170" imgH="241195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59113" y="2276475"/>
                        <a:ext cx="2879725" cy="6921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4150" name="Rectangle 6"/>
          <p:cNvSpPr>
            <a:spLocks noChangeArrowheads="1"/>
          </p:cNvSpPr>
          <p:nvPr/>
        </p:nvSpPr>
        <p:spPr bwMode="auto">
          <a:xfrm>
            <a:off x="0" y="32051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34151" name="Object 7"/>
          <p:cNvGraphicFramePr>
            <a:graphicFrameLocks noChangeAspect="1"/>
          </p:cNvGraphicFramePr>
          <p:nvPr/>
        </p:nvGraphicFramePr>
        <p:xfrm>
          <a:off x="395288" y="3429000"/>
          <a:ext cx="8547100" cy="1009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156" name="Формула" r:id="rId7" imgW="3784320" imgH="444240" progId="Equation.3">
                  <p:embed/>
                </p:oleObj>
              </mc:Choice>
              <mc:Fallback>
                <p:oleObj name="Формула" r:id="rId7" imgW="3784320" imgH="44424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5288" y="3429000"/>
                        <a:ext cx="8547100" cy="10096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4152" name="Rectangle 8"/>
          <p:cNvSpPr>
            <a:spLocks noChangeArrowheads="1"/>
          </p:cNvSpPr>
          <p:nvPr/>
        </p:nvSpPr>
        <p:spPr bwMode="auto">
          <a:xfrm>
            <a:off x="0" y="3200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34153" name="Object 9"/>
          <p:cNvGraphicFramePr>
            <a:graphicFrameLocks noChangeAspect="1"/>
          </p:cNvGraphicFramePr>
          <p:nvPr/>
        </p:nvGraphicFramePr>
        <p:xfrm>
          <a:off x="3276600" y="4868863"/>
          <a:ext cx="2016125" cy="1195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157" name="Формула" r:id="rId9" imgW="774364" imgH="457002" progId="Equation.3">
                  <p:embed/>
                </p:oleObj>
              </mc:Choice>
              <mc:Fallback>
                <p:oleObj name="Формула" r:id="rId9" imgW="774364" imgH="457002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76600" y="4868863"/>
                        <a:ext cx="2016125" cy="11953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Rectangle 2"/>
          <p:cNvSpPr>
            <a:spLocks noChangeArrowheads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uk-UA" altLang="ru-RU" b="1" i="1" smtClean="0">
                <a:effectLst/>
                <a:latin typeface="Arial" charset="0"/>
              </a:rPr>
              <a:t>Страхування ризику</a:t>
            </a:r>
            <a:r>
              <a:rPr lang="ru-RU" altLang="ru-RU" smtClean="0">
                <a:effectLst/>
              </a:rPr>
              <a:t> </a:t>
            </a:r>
          </a:p>
        </p:txBody>
      </p:sp>
      <p:sp>
        <p:nvSpPr>
          <p:cNvPr id="139267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uk-UA" altLang="ru-RU" smtClean="0"/>
              <a:t>N — число страхових випадків на один договір, </a:t>
            </a:r>
          </a:p>
          <a:p>
            <a:pPr>
              <a:lnSpc>
                <a:spcPct val="90000"/>
              </a:lnSpc>
            </a:pPr>
            <a:r>
              <a:rPr lang="en-US" altLang="ru-RU" smtClean="0">
                <a:latin typeface="Corbel" pitchFamily="34" charset="0"/>
              </a:rPr>
              <a:t>Y</a:t>
            </a:r>
            <a:r>
              <a:rPr lang="uk-UA" altLang="ru-RU" smtClean="0"/>
              <a:t> — величину можливих втрат на один страховий випадок (за умови, що він відбувся), </a:t>
            </a:r>
          </a:p>
          <a:p>
            <a:pPr>
              <a:lnSpc>
                <a:spcPct val="90000"/>
              </a:lnSpc>
            </a:pPr>
            <a:r>
              <a:rPr lang="uk-UA" altLang="ru-RU" smtClean="0"/>
              <a:t>X — розмір втрат страхової компанії в результаті настання страхових випадків</a:t>
            </a:r>
            <a:r>
              <a:rPr lang="ru-RU" altLang="ru-RU" smtClean="0"/>
              <a:t> 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Rectangl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uk-UA" altLang="ru-RU" smtClean="0"/>
              <a:t>(       ;        ) - ризик</a:t>
            </a:r>
            <a:r>
              <a:rPr lang="ru-RU" altLang="ru-RU" smtClean="0"/>
              <a:t> </a:t>
            </a:r>
          </a:p>
          <a:p>
            <a:pPr>
              <a:lnSpc>
                <a:spcPct val="90000"/>
              </a:lnSpc>
            </a:pPr>
            <a:r>
              <a:rPr lang="uk-UA" altLang="ru-RU" smtClean="0"/>
              <a:t>(       ;        )</a:t>
            </a:r>
          </a:p>
          <a:p>
            <a:pPr>
              <a:lnSpc>
                <a:spcPct val="90000"/>
              </a:lnSpc>
            </a:pPr>
            <a:r>
              <a:rPr lang="uk-UA" altLang="ru-RU" smtClean="0"/>
              <a:t>     — число договорів в досліджуваному портфелі;</a:t>
            </a:r>
          </a:p>
          <a:p>
            <a:pPr>
              <a:lnSpc>
                <a:spcPct val="90000"/>
              </a:lnSpc>
            </a:pPr>
            <a:r>
              <a:rPr lang="uk-UA" altLang="ru-RU" smtClean="0"/>
              <a:t>    — кількість позовів від договору з номером </a:t>
            </a:r>
            <a:r>
              <a:rPr lang="en-US" altLang="ru-RU" smtClean="0">
                <a:latin typeface="Corbel" pitchFamily="34" charset="0"/>
              </a:rPr>
              <a:t>i</a:t>
            </a:r>
            <a:r>
              <a:rPr lang="uk-UA" altLang="ru-RU" smtClean="0"/>
              <a:t>;</a:t>
            </a:r>
          </a:p>
          <a:p>
            <a:pPr>
              <a:lnSpc>
                <a:spcPct val="90000"/>
              </a:lnSpc>
            </a:pPr>
            <a:r>
              <a:rPr lang="uk-UA" altLang="ru-RU" smtClean="0"/>
              <a:t>          — загальне число позовів по портфелю;</a:t>
            </a:r>
            <a:endParaRPr lang="uk-UA" altLang="ru-RU" i="1" smtClean="0"/>
          </a:p>
        </p:txBody>
      </p:sp>
      <p:sp>
        <p:nvSpPr>
          <p:cNvPr id="140291" name="Rectangle 3"/>
          <p:cNvSpPr>
            <a:spLocks noChangeArrowheads="1"/>
          </p:cNvSpPr>
          <p:nvPr/>
        </p:nvSpPr>
        <p:spPr bwMode="auto">
          <a:xfrm>
            <a:off x="0" y="33147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40292" name="Object 4"/>
          <p:cNvGraphicFramePr>
            <a:graphicFrameLocks noChangeAspect="1"/>
          </p:cNvGraphicFramePr>
          <p:nvPr/>
        </p:nvGraphicFramePr>
        <p:xfrm>
          <a:off x="1979613" y="1484313"/>
          <a:ext cx="865187" cy="4714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0305" name="Формула" r:id="rId3" imgW="419100" imgH="228600" progId="Equation.3">
                  <p:embed/>
                </p:oleObj>
              </mc:Choice>
              <mc:Fallback>
                <p:oleObj name="Формула" r:id="rId3" imgW="419100" imgH="22860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79613" y="1484313"/>
                        <a:ext cx="865187" cy="4714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0293" name="Rectangle 5"/>
          <p:cNvSpPr>
            <a:spLocks noChangeArrowheads="1"/>
          </p:cNvSpPr>
          <p:nvPr/>
        </p:nvSpPr>
        <p:spPr bwMode="auto">
          <a:xfrm>
            <a:off x="0" y="33194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40294" name="Object 6"/>
          <p:cNvGraphicFramePr>
            <a:graphicFrameLocks noChangeAspect="1"/>
          </p:cNvGraphicFramePr>
          <p:nvPr/>
        </p:nvGraphicFramePr>
        <p:xfrm>
          <a:off x="2916238" y="1484313"/>
          <a:ext cx="863600" cy="450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0306" name="Формула" r:id="rId5" imgW="418918" imgH="215806" progId="Equation.3">
                  <p:embed/>
                </p:oleObj>
              </mc:Choice>
              <mc:Fallback>
                <p:oleObj name="Формула" r:id="rId5" imgW="418918" imgH="215806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16238" y="1484313"/>
                        <a:ext cx="863600" cy="4508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0295" name="Rectangle 7"/>
          <p:cNvSpPr>
            <a:spLocks noChangeArrowheads="1"/>
          </p:cNvSpPr>
          <p:nvPr/>
        </p:nvSpPr>
        <p:spPr bwMode="auto">
          <a:xfrm>
            <a:off x="0" y="33147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40296" name="Object 8"/>
          <p:cNvGraphicFramePr>
            <a:graphicFrameLocks noChangeAspect="1"/>
          </p:cNvGraphicFramePr>
          <p:nvPr/>
        </p:nvGraphicFramePr>
        <p:xfrm>
          <a:off x="2051050" y="2060575"/>
          <a:ext cx="720725" cy="393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0307" name="Формула" r:id="rId7" imgW="419100" imgH="228600" progId="Equation.3">
                  <p:embed/>
                </p:oleObj>
              </mc:Choice>
              <mc:Fallback>
                <p:oleObj name="Формула" r:id="rId7" imgW="419100" imgH="228600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51050" y="2060575"/>
                        <a:ext cx="720725" cy="393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0297" name="Rectangle 9"/>
          <p:cNvSpPr>
            <a:spLocks noChangeArrowheads="1"/>
          </p:cNvSpPr>
          <p:nvPr/>
        </p:nvSpPr>
        <p:spPr bwMode="auto">
          <a:xfrm>
            <a:off x="0" y="33194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40298" name="Object 10"/>
          <p:cNvGraphicFramePr>
            <a:graphicFrameLocks noChangeAspect="1"/>
          </p:cNvGraphicFramePr>
          <p:nvPr/>
        </p:nvGraphicFramePr>
        <p:xfrm>
          <a:off x="2987675" y="2060575"/>
          <a:ext cx="792163" cy="423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0308" name="Формула" r:id="rId8" imgW="406048" imgH="215713" progId="Equation.3">
                  <p:embed/>
                </p:oleObj>
              </mc:Choice>
              <mc:Fallback>
                <p:oleObj name="Формула" r:id="rId8" imgW="406048" imgH="215713" progId="Equation.3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87675" y="2060575"/>
                        <a:ext cx="792163" cy="4238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0299" name="Rectangle 11"/>
          <p:cNvSpPr>
            <a:spLocks noChangeArrowheads="1"/>
          </p:cNvSpPr>
          <p:nvPr/>
        </p:nvSpPr>
        <p:spPr bwMode="auto">
          <a:xfrm>
            <a:off x="0" y="33575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40300" name="Object 12"/>
          <p:cNvGraphicFramePr>
            <a:graphicFrameLocks noChangeAspect="1"/>
          </p:cNvGraphicFramePr>
          <p:nvPr/>
        </p:nvGraphicFramePr>
        <p:xfrm>
          <a:off x="1908175" y="2565400"/>
          <a:ext cx="374650" cy="431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0309" name="Формула" r:id="rId10" imgW="126835" imgH="139518" progId="Equation.3">
                  <p:embed/>
                </p:oleObj>
              </mc:Choice>
              <mc:Fallback>
                <p:oleObj name="Формула" r:id="rId10" imgW="126835" imgH="139518" progId="Equation.3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08175" y="2565400"/>
                        <a:ext cx="374650" cy="431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0301" name="Rectangle 13"/>
          <p:cNvSpPr>
            <a:spLocks noChangeArrowheads="1"/>
          </p:cNvSpPr>
          <p:nvPr/>
        </p:nvSpPr>
        <p:spPr bwMode="auto">
          <a:xfrm>
            <a:off x="0" y="33147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40302" name="Object 14"/>
          <p:cNvGraphicFramePr>
            <a:graphicFrameLocks noChangeAspect="1"/>
          </p:cNvGraphicFramePr>
          <p:nvPr/>
        </p:nvGraphicFramePr>
        <p:xfrm>
          <a:off x="1835150" y="3429000"/>
          <a:ext cx="441325" cy="504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0310" name="Формула" r:id="rId12" imgW="203112" imgH="228501" progId="Equation.3">
                  <p:embed/>
                </p:oleObj>
              </mc:Choice>
              <mc:Fallback>
                <p:oleObj name="Формула" r:id="rId12" imgW="203112" imgH="228501" progId="Equation.3">
                  <p:embed/>
                  <p:pic>
                    <p:nvPicPr>
                      <p:cNvPr id="0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35150" y="3429000"/>
                        <a:ext cx="441325" cy="5048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0303" name="Rectangle 15"/>
          <p:cNvSpPr>
            <a:spLocks noChangeArrowheads="1"/>
          </p:cNvSpPr>
          <p:nvPr/>
        </p:nvSpPr>
        <p:spPr bwMode="auto">
          <a:xfrm>
            <a:off x="0" y="32146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40304" name="Object 16"/>
          <p:cNvGraphicFramePr>
            <a:graphicFrameLocks noChangeAspect="1"/>
          </p:cNvGraphicFramePr>
          <p:nvPr/>
        </p:nvGraphicFramePr>
        <p:xfrm>
          <a:off x="1835150" y="4292600"/>
          <a:ext cx="1152525" cy="720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0311" name="Формула" r:id="rId14" imgW="685800" imgH="431800" progId="Equation.3">
                  <p:embed/>
                </p:oleObj>
              </mc:Choice>
              <mc:Fallback>
                <p:oleObj name="Формула" r:id="rId14" imgW="685800" imgH="431800" progId="Equation.3">
                  <p:embed/>
                  <p:pic>
                    <p:nvPicPr>
                      <p:cNvPr id="0" name="Object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35150" y="4292600"/>
                        <a:ext cx="1152525" cy="7207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Rectangl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uk-UA" altLang="ru-RU" sz="2800" i="1" smtClean="0"/>
              <a:t>М</a:t>
            </a:r>
            <a:r>
              <a:rPr lang="uk-UA" altLang="ru-RU" sz="2800" smtClean="0"/>
              <a:t>  — число договорів, що пред'явили хоча б один позов.   Якщо   за   договором   можливий   не більш, ніж один позов, то </a:t>
            </a:r>
            <a:r>
              <a:rPr lang="en-US" altLang="ru-RU" sz="2800" i="1" smtClean="0">
                <a:latin typeface="Corbel" pitchFamily="34" charset="0"/>
              </a:rPr>
              <a:t>M</a:t>
            </a:r>
            <a:r>
              <a:rPr lang="ru-RU" altLang="ru-RU" sz="2800" i="1" smtClean="0"/>
              <a:t>=</a:t>
            </a:r>
            <a:r>
              <a:rPr lang="en-US" altLang="ru-RU" sz="2800" i="1" smtClean="0">
                <a:latin typeface="Corbel" pitchFamily="34" charset="0"/>
              </a:rPr>
              <a:t>N</a:t>
            </a:r>
            <a:r>
              <a:rPr lang="ru-RU" altLang="ru-RU" sz="2800" i="1" smtClean="0"/>
              <a:t>;</a:t>
            </a:r>
            <a:endParaRPr lang="uk-UA" altLang="ru-RU" sz="2800" smtClean="0"/>
          </a:p>
          <a:p>
            <a:r>
              <a:rPr lang="uk-UA" altLang="ru-RU" sz="2800" smtClean="0"/>
              <a:t> </a:t>
            </a:r>
            <a:r>
              <a:rPr lang="en-US" altLang="ru-RU" sz="2800" smtClean="0">
                <a:latin typeface="Corbel" pitchFamily="34" charset="0"/>
              </a:rPr>
              <a:t>      </a:t>
            </a:r>
            <a:r>
              <a:rPr lang="uk-UA" altLang="ru-RU" sz="2800" smtClean="0"/>
              <a:t> — вірогідність  страхового  випадку  для договору з номером </a:t>
            </a:r>
            <a:r>
              <a:rPr lang="en-US" altLang="ru-RU" sz="2800" smtClean="0">
                <a:latin typeface="Corbel" pitchFamily="34" charset="0"/>
              </a:rPr>
              <a:t>i</a:t>
            </a:r>
            <a:r>
              <a:rPr lang="uk-UA" altLang="ru-RU" sz="2800" smtClean="0"/>
              <a:t>.</a:t>
            </a:r>
          </a:p>
          <a:p>
            <a:r>
              <a:rPr lang="uk-UA" altLang="ru-RU" sz="2800" smtClean="0"/>
              <a:t>Припустимо, що портфель однорідний щодо вірогідності страхового випадку, тобто </a:t>
            </a:r>
            <a:endParaRPr lang="ru-RU" altLang="ru-RU" sz="2800" smtClean="0"/>
          </a:p>
        </p:txBody>
      </p:sp>
      <p:sp>
        <p:nvSpPr>
          <p:cNvPr id="141315" name="Rectangle 3"/>
          <p:cNvSpPr>
            <a:spLocks noChangeArrowheads="1"/>
          </p:cNvSpPr>
          <p:nvPr/>
        </p:nvSpPr>
        <p:spPr bwMode="auto">
          <a:xfrm>
            <a:off x="0" y="33147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41316" name="Object 4"/>
          <p:cNvGraphicFramePr>
            <a:graphicFrameLocks noChangeAspect="1"/>
          </p:cNvGraphicFramePr>
          <p:nvPr/>
        </p:nvGraphicFramePr>
        <p:xfrm>
          <a:off x="1979613" y="3284538"/>
          <a:ext cx="384175" cy="5762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1319" name="Формула" r:id="rId3" imgW="152334" imgH="228501" progId="Equation.3">
                  <p:embed/>
                </p:oleObj>
              </mc:Choice>
              <mc:Fallback>
                <p:oleObj name="Формула" r:id="rId3" imgW="152334" imgH="228501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79613" y="3284538"/>
                        <a:ext cx="384175" cy="5762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1317" name="Rectangle 5"/>
          <p:cNvSpPr>
            <a:spLocks noChangeArrowheads="1"/>
          </p:cNvSpPr>
          <p:nvPr/>
        </p:nvSpPr>
        <p:spPr bwMode="auto">
          <a:xfrm>
            <a:off x="0" y="33147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41318" name="Object 6"/>
          <p:cNvGraphicFramePr>
            <a:graphicFrameLocks noChangeAspect="1"/>
          </p:cNvGraphicFramePr>
          <p:nvPr/>
        </p:nvGraphicFramePr>
        <p:xfrm>
          <a:off x="2771775" y="5734050"/>
          <a:ext cx="1944688" cy="398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1320" name="Формула" r:id="rId5" imgW="1117600" imgH="228600" progId="Equation.3">
                  <p:embed/>
                </p:oleObj>
              </mc:Choice>
              <mc:Fallback>
                <p:oleObj name="Формула" r:id="rId5" imgW="1117600" imgH="22860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71775" y="5734050"/>
                        <a:ext cx="1944688" cy="3984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Rectangl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 2" pitchFamily="18" charset="2"/>
              <a:buNone/>
            </a:pPr>
            <a:r>
              <a:rPr lang="en-US" altLang="ru-RU" sz="2800" smtClean="0">
                <a:latin typeface="Corbel" pitchFamily="34" charset="0"/>
              </a:rPr>
              <a:t>   </a:t>
            </a:r>
            <a:r>
              <a:rPr lang="uk-UA" altLang="ru-RU" sz="2800" smtClean="0"/>
              <a:t>— страхова сума за договором з номером </a:t>
            </a:r>
            <a:r>
              <a:rPr lang="en-US" altLang="ru-RU" sz="2800" smtClean="0">
                <a:latin typeface="Corbel" pitchFamily="34" charset="0"/>
              </a:rPr>
              <a:t>i</a:t>
            </a:r>
            <a:r>
              <a:rPr lang="uk-UA" altLang="ru-RU" sz="2800" smtClean="0"/>
              <a:t>,</a:t>
            </a:r>
          </a:p>
          <a:p>
            <a:pPr>
              <a:buFont typeface="Wingdings 2" pitchFamily="18" charset="2"/>
              <a:buNone/>
            </a:pPr>
            <a:r>
              <a:rPr lang="uk-UA" altLang="ru-RU" sz="2800" smtClean="0"/>
              <a:t>  </a:t>
            </a:r>
            <a:r>
              <a:rPr lang="en-US" altLang="ru-RU" sz="2800" smtClean="0">
                <a:latin typeface="Corbel" pitchFamily="34" charset="0"/>
              </a:rPr>
              <a:t> </a:t>
            </a:r>
            <a:r>
              <a:rPr lang="uk-UA" altLang="ru-RU" sz="2800" smtClean="0"/>
              <a:t>— розмір </a:t>
            </a:r>
            <a:r>
              <a:rPr lang="en-US" altLang="ru-RU" sz="2800" smtClean="0">
                <a:latin typeface="Corbel" pitchFamily="34" charset="0"/>
              </a:rPr>
              <a:t>j</a:t>
            </a:r>
            <a:r>
              <a:rPr lang="uk-UA" altLang="ru-RU" sz="2800" smtClean="0"/>
              <a:t>-го по порядку відшкодування, </a:t>
            </a:r>
            <a:r>
              <a:rPr lang="ru-RU" altLang="ru-RU" sz="2800" smtClean="0"/>
              <a:t>виплаченого</a:t>
            </a:r>
            <a:r>
              <a:rPr lang="uk-UA" altLang="ru-RU" sz="2800" smtClean="0"/>
              <a:t> за договором з номером </a:t>
            </a:r>
            <a:r>
              <a:rPr lang="en-US" altLang="ru-RU" sz="2800" smtClean="0">
                <a:latin typeface="Corbel" pitchFamily="34" charset="0"/>
              </a:rPr>
              <a:t>i</a:t>
            </a:r>
            <a:r>
              <a:rPr lang="ru-RU" altLang="ru-RU" sz="2800" smtClean="0"/>
              <a:t>;</a:t>
            </a:r>
            <a:endParaRPr lang="uk-UA" altLang="ru-RU" sz="2800" smtClean="0"/>
          </a:p>
          <a:p>
            <a:pPr>
              <a:buFont typeface="Wingdings 2" pitchFamily="18" charset="2"/>
              <a:buNone/>
            </a:pPr>
            <a:r>
              <a:rPr lang="uk-UA" altLang="ru-RU" sz="2800" smtClean="0"/>
              <a:t>   — загальне відшкодування за договором з номером </a:t>
            </a:r>
            <a:r>
              <a:rPr lang="en-US" altLang="ru-RU" sz="2800" smtClean="0">
                <a:latin typeface="Corbel" pitchFamily="34" charset="0"/>
              </a:rPr>
              <a:t>i</a:t>
            </a:r>
            <a:r>
              <a:rPr lang="uk-UA" altLang="ru-RU" sz="2800" smtClean="0"/>
              <a:t>. </a:t>
            </a:r>
            <a:r>
              <a:rPr lang="en-US" altLang="ru-RU" sz="2800" smtClean="0">
                <a:latin typeface="Corbel" pitchFamily="34" charset="0"/>
              </a:rPr>
              <a:t>      </a:t>
            </a:r>
            <a:r>
              <a:rPr lang="uk-UA" altLang="ru-RU" sz="2800" smtClean="0"/>
              <a:t>, якщо число позовів </a:t>
            </a:r>
            <a:r>
              <a:rPr lang="en-US" altLang="ru-RU" sz="2800" smtClean="0">
                <a:latin typeface="Corbel" pitchFamily="34" charset="0"/>
              </a:rPr>
              <a:t>       </a:t>
            </a:r>
            <a:endParaRPr lang="uk-UA" altLang="ru-RU" sz="2800" smtClean="0"/>
          </a:p>
          <a:p>
            <a:pPr>
              <a:buFont typeface="Wingdings 2" pitchFamily="18" charset="2"/>
              <a:buNone/>
            </a:pPr>
            <a:r>
              <a:rPr lang="uk-UA" altLang="ru-RU" sz="2800" smtClean="0"/>
              <a:t> — відносне страхове відшкодування по </a:t>
            </a:r>
            <a:r>
              <a:rPr lang="ru-RU" altLang="ru-RU" sz="2800" smtClean="0"/>
              <a:t>до</a:t>
            </a:r>
            <a:r>
              <a:rPr lang="uk-UA" altLang="ru-RU" sz="2800" smtClean="0"/>
              <a:t>говору з номером </a:t>
            </a:r>
            <a:r>
              <a:rPr lang="en-US" altLang="ru-RU" sz="2800" smtClean="0">
                <a:latin typeface="Corbel" pitchFamily="34" charset="0"/>
              </a:rPr>
              <a:t>i</a:t>
            </a:r>
            <a:r>
              <a:rPr lang="uk-UA" altLang="ru-RU" sz="2800" smtClean="0"/>
              <a:t>;</a:t>
            </a:r>
          </a:p>
          <a:p>
            <a:pPr>
              <a:buFont typeface="Wingdings 2" pitchFamily="18" charset="2"/>
              <a:buNone/>
            </a:pPr>
            <a:r>
              <a:rPr lang="uk-UA" altLang="ru-RU" sz="2800" smtClean="0"/>
              <a:t>— загальне відшкодування по портфелю</a:t>
            </a:r>
            <a:r>
              <a:rPr lang="ru-RU" altLang="ru-RU" sz="2800" smtClean="0"/>
              <a:t> </a:t>
            </a:r>
          </a:p>
        </p:txBody>
      </p:sp>
      <p:sp>
        <p:nvSpPr>
          <p:cNvPr id="142339" name="Rectangle 3"/>
          <p:cNvSpPr>
            <a:spLocks noChangeArrowheads="1"/>
          </p:cNvSpPr>
          <p:nvPr/>
        </p:nvSpPr>
        <p:spPr bwMode="auto">
          <a:xfrm>
            <a:off x="0" y="33147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42340" name="Object 4"/>
          <p:cNvGraphicFramePr>
            <a:graphicFrameLocks noChangeAspect="1"/>
          </p:cNvGraphicFramePr>
          <p:nvPr/>
        </p:nvGraphicFramePr>
        <p:xfrm>
          <a:off x="1403350" y="1341438"/>
          <a:ext cx="357188" cy="5032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2353" name="Формула" r:id="rId3" imgW="165028" imgH="228501" progId="Equation.3">
                  <p:embed/>
                </p:oleObj>
              </mc:Choice>
              <mc:Fallback>
                <p:oleObj name="Формула" r:id="rId3" imgW="165028" imgH="228501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03350" y="1341438"/>
                        <a:ext cx="357188" cy="5032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2341" name="Rectangle 5"/>
          <p:cNvSpPr>
            <a:spLocks noChangeArrowheads="1"/>
          </p:cNvSpPr>
          <p:nvPr/>
        </p:nvSpPr>
        <p:spPr bwMode="auto">
          <a:xfrm>
            <a:off x="0" y="330993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42342" name="Object 6"/>
          <p:cNvGraphicFramePr>
            <a:graphicFrameLocks noChangeAspect="1"/>
          </p:cNvGraphicFramePr>
          <p:nvPr/>
        </p:nvGraphicFramePr>
        <p:xfrm>
          <a:off x="1331913" y="2349500"/>
          <a:ext cx="361950" cy="431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2354" name="Формула" r:id="rId5" imgW="203112" imgH="241195" progId="Equation.3">
                  <p:embed/>
                </p:oleObj>
              </mc:Choice>
              <mc:Fallback>
                <p:oleObj name="Формула" r:id="rId5" imgW="203112" imgH="241195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31913" y="2349500"/>
                        <a:ext cx="361950" cy="431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2343" name="Rectangle 7"/>
          <p:cNvSpPr>
            <a:spLocks noChangeArrowheads="1"/>
          </p:cNvSpPr>
          <p:nvPr/>
        </p:nvSpPr>
        <p:spPr bwMode="auto">
          <a:xfrm>
            <a:off x="0" y="3200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42344" name="Object 8"/>
          <p:cNvGraphicFramePr>
            <a:graphicFrameLocks noChangeAspect="1"/>
          </p:cNvGraphicFramePr>
          <p:nvPr/>
        </p:nvGraphicFramePr>
        <p:xfrm>
          <a:off x="684213" y="3141663"/>
          <a:ext cx="1152525" cy="719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2355" name="Формула" r:id="rId7" imgW="736600" imgH="457200" progId="Equation.3">
                  <p:embed/>
                </p:oleObj>
              </mc:Choice>
              <mc:Fallback>
                <p:oleObj name="Формула" r:id="rId7" imgW="736600" imgH="457200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4213" y="3141663"/>
                        <a:ext cx="1152525" cy="7191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2345" name="Rectangle 9"/>
          <p:cNvSpPr>
            <a:spLocks noChangeArrowheads="1"/>
          </p:cNvSpPr>
          <p:nvPr/>
        </p:nvSpPr>
        <p:spPr bwMode="auto">
          <a:xfrm>
            <a:off x="0" y="33147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42346" name="Object 10"/>
          <p:cNvGraphicFramePr>
            <a:graphicFrameLocks noChangeAspect="1"/>
          </p:cNvGraphicFramePr>
          <p:nvPr/>
        </p:nvGraphicFramePr>
        <p:xfrm>
          <a:off x="3851275" y="3860800"/>
          <a:ext cx="792163" cy="396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2356" name="Формула" r:id="rId9" imgW="457200" imgH="228600" progId="Equation.3">
                  <p:embed/>
                </p:oleObj>
              </mc:Choice>
              <mc:Fallback>
                <p:oleObj name="Формула" r:id="rId9" imgW="457200" imgH="228600" progId="Equation.3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51275" y="3860800"/>
                        <a:ext cx="792163" cy="3968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2347" name="Rectangle 11"/>
          <p:cNvSpPr>
            <a:spLocks noChangeArrowheads="1"/>
          </p:cNvSpPr>
          <p:nvPr/>
        </p:nvSpPr>
        <p:spPr bwMode="auto">
          <a:xfrm>
            <a:off x="0" y="33147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42348" name="Object 12"/>
          <p:cNvGraphicFramePr>
            <a:graphicFrameLocks noChangeAspect="1"/>
          </p:cNvGraphicFramePr>
          <p:nvPr/>
        </p:nvGraphicFramePr>
        <p:xfrm>
          <a:off x="8101013" y="3860800"/>
          <a:ext cx="720725" cy="360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2357" name="Формула" r:id="rId11" imgW="457200" imgH="228600" progId="Equation.3">
                  <p:embed/>
                </p:oleObj>
              </mc:Choice>
              <mc:Fallback>
                <p:oleObj name="Формула" r:id="rId11" imgW="457200" imgH="228600" progId="Equation.3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101013" y="3860800"/>
                        <a:ext cx="720725" cy="3603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2349" name="Rectangle 13"/>
          <p:cNvSpPr>
            <a:spLocks noChangeArrowheads="1"/>
          </p:cNvSpPr>
          <p:nvPr/>
        </p:nvSpPr>
        <p:spPr bwMode="auto">
          <a:xfrm>
            <a:off x="0" y="32051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42350" name="Object 14"/>
          <p:cNvGraphicFramePr>
            <a:graphicFrameLocks noChangeAspect="1"/>
          </p:cNvGraphicFramePr>
          <p:nvPr/>
        </p:nvGraphicFramePr>
        <p:xfrm>
          <a:off x="827088" y="4149725"/>
          <a:ext cx="790575" cy="663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2358" name="Формула" r:id="rId13" imgW="533169" imgH="444307" progId="Equation.3">
                  <p:embed/>
                </p:oleObj>
              </mc:Choice>
              <mc:Fallback>
                <p:oleObj name="Формула" r:id="rId13" imgW="533169" imgH="444307" progId="Equation.3">
                  <p:embed/>
                  <p:pic>
                    <p:nvPicPr>
                      <p:cNvPr id="0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7088" y="4149725"/>
                        <a:ext cx="790575" cy="6635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2351" name="Rectangle 15"/>
          <p:cNvSpPr>
            <a:spLocks noChangeArrowheads="1"/>
          </p:cNvSpPr>
          <p:nvPr/>
        </p:nvSpPr>
        <p:spPr bwMode="auto">
          <a:xfrm>
            <a:off x="0" y="32146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42352" name="Object 16"/>
          <p:cNvGraphicFramePr>
            <a:graphicFrameLocks noChangeAspect="1"/>
          </p:cNvGraphicFramePr>
          <p:nvPr/>
        </p:nvGraphicFramePr>
        <p:xfrm>
          <a:off x="684213" y="5084763"/>
          <a:ext cx="935037" cy="5762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2359" name="Формула" r:id="rId15" imgW="698197" imgH="431613" progId="Equation.3">
                  <p:embed/>
                </p:oleObj>
              </mc:Choice>
              <mc:Fallback>
                <p:oleObj name="Формула" r:id="rId15" imgW="698197" imgH="431613" progId="Equation.3">
                  <p:embed/>
                  <p:pic>
                    <p:nvPicPr>
                      <p:cNvPr id="0" name="Object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4213" y="5084763"/>
                        <a:ext cx="935037" cy="5762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Rectangle 2"/>
          <p:cNvSpPr>
            <a:spLocks noChangeArrowheads="1"/>
          </p:cNvSpPr>
          <p:nvPr/>
        </p:nvSpPr>
        <p:spPr bwMode="auto">
          <a:xfrm>
            <a:off x="0" y="33147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/>
            <a:endParaRPr lang="ru-RU" altLang="ru-RU">
              <a:latin typeface="Tahoma" pitchFamily="34" charset="0"/>
            </a:endParaRPr>
          </a:p>
        </p:txBody>
      </p:sp>
      <p:graphicFrame>
        <p:nvGraphicFramePr>
          <p:cNvPr id="143363" name="Object 3"/>
          <p:cNvGraphicFramePr>
            <a:graphicFrameLocks noChangeAspect="1"/>
          </p:cNvGraphicFramePr>
          <p:nvPr/>
        </p:nvGraphicFramePr>
        <p:xfrm>
          <a:off x="1403350" y="1125538"/>
          <a:ext cx="1944688" cy="4365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374" name="Формула" r:id="rId3" imgW="1016000" imgH="228600" progId="Equation.3">
                  <p:embed/>
                </p:oleObj>
              </mc:Choice>
              <mc:Fallback>
                <p:oleObj name="Формула" r:id="rId3" imgW="1016000" imgH="2286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03350" y="1125538"/>
                        <a:ext cx="1944688" cy="4365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336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43365" name="Object 5"/>
          <p:cNvGraphicFramePr>
            <a:graphicFrameLocks noChangeAspect="1"/>
          </p:cNvGraphicFramePr>
          <p:nvPr/>
        </p:nvGraphicFramePr>
        <p:xfrm>
          <a:off x="1331913" y="2060575"/>
          <a:ext cx="7200900" cy="1260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375" name="Формула" r:id="rId5" imgW="3048000" imgH="533400" progId="Equation.3">
                  <p:embed/>
                </p:oleObj>
              </mc:Choice>
              <mc:Fallback>
                <p:oleObj name="Формула" r:id="rId5" imgW="3048000" imgH="5334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31913" y="2060575"/>
                        <a:ext cx="7200900" cy="12604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3366" name="Rectangle 6"/>
          <p:cNvSpPr>
            <a:spLocks noChangeArrowheads="1"/>
          </p:cNvSpPr>
          <p:nvPr/>
        </p:nvSpPr>
        <p:spPr bwMode="auto">
          <a:xfrm>
            <a:off x="0" y="33194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43367" name="Object 7"/>
          <p:cNvGraphicFramePr>
            <a:graphicFrameLocks noChangeAspect="1"/>
          </p:cNvGraphicFramePr>
          <p:nvPr/>
        </p:nvGraphicFramePr>
        <p:xfrm>
          <a:off x="1547813" y="3644900"/>
          <a:ext cx="936625" cy="501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376" name="Формула" r:id="rId7" imgW="406048" imgH="215713" progId="Equation.3">
                  <p:embed/>
                </p:oleObj>
              </mc:Choice>
              <mc:Fallback>
                <p:oleObj name="Формула" r:id="rId7" imgW="406048" imgH="215713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47813" y="3644900"/>
                        <a:ext cx="936625" cy="5016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3368" name="Rectangle 8"/>
          <p:cNvSpPr>
            <a:spLocks noChangeArrowheads="1"/>
          </p:cNvSpPr>
          <p:nvPr/>
        </p:nvSpPr>
        <p:spPr bwMode="auto">
          <a:xfrm>
            <a:off x="0" y="33194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43369" name="Object 9"/>
          <p:cNvGraphicFramePr>
            <a:graphicFrameLocks noChangeAspect="1"/>
          </p:cNvGraphicFramePr>
          <p:nvPr/>
        </p:nvGraphicFramePr>
        <p:xfrm>
          <a:off x="3348038" y="3573463"/>
          <a:ext cx="1079500" cy="577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377" name="Формула" r:id="rId9" imgW="406048" imgH="215713" progId="Equation.3">
                  <p:embed/>
                </p:oleObj>
              </mc:Choice>
              <mc:Fallback>
                <p:oleObj name="Формула" r:id="rId9" imgW="406048" imgH="215713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48038" y="3573463"/>
                        <a:ext cx="1079500" cy="5778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3370" name="Rectangle 10"/>
          <p:cNvSpPr>
            <a:spLocks noChangeArrowheads="1"/>
          </p:cNvSpPr>
          <p:nvPr/>
        </p:nvSpPr>
        <p:spPr bwMode="auto">
          <a:xfrm>
            <a:off x="0" y="32146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43371" name="Object 11"/>
          <p:cNvGraphicFramePr>
            <a:graphicFrameLocks noChangeAspect="1"/>
          </p:cNvGraphicFramePr>
          <p:nvPr/>
        </p:nvGraphicFramePr>
        <p:xfrm>
          <a:off x="755650" y="4365625"/>
          <a:ext cx="2808288" cy="1316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378" name="Формула" r:id="rId11" imgW="914400" imgH="431800" progId="Equation.3">
                  <p:embed/>
                </p:oleObj>
              </mc:Choice>
              <mc:Fallback>
                <p:oleObj name="Формула" r:id="rId11" imgW="914400" imgH="431800" progId="Equation.3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5650" y="4365625"/>
                        <a:ext cx="2808288" cy="13160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3372" name="Rectangle 12"/>
          <p:cNvSpPr>
            <a:spLocks noChangeArrowheads="1"/>
          </p:cNvSpPr>
          <p:nvPr/>
        </p:nvSpPr>
        <p:spPr bwMode="auto">
          <a:xfrm>
            <a:off x="0" y="24923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43373" name="Object 13"/>
          <p:cNvGraphicFramePr>
            <a:graphicFrameLocks noChangeAspect="1"/>
          </p:cNvGraphicFramePr>
          <p:nvPr/>
        </p:nvGraphicFramePr>
        <p:xfrm>
          <a:off x="3924300" y="4437063"/>
          <a:ext cx="4824413" cy="1212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379" name="Формула" r:id="rId13" imgW="1854200" imgH="469900" progId="Equation.3">
                  <p:embed/>
                </p:oleObj>
              </mc:Choice>
              <mc:Fallback>
                <p:oleObj name="Формула" r:id="rId13" imgW="1854200" imgH="469900" progId="Equation.3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24300" y="4437063"/>
                        <a:ext cx="4824413" cy="12128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Rectangle 2"/>
          <p:cNvSpPr>
            <a:spLocks noChangeArrowheads="1"/>
          </p:cNvSpPr>
          <p:nvPr/>
        </p:nvSpPr>
        <p:spPr bwMode="auto">
          <a:xfrm>
            <a:off x="0" y="32146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44387" name="Object 3"/>
          <p:cNvGraphicFramePr>
            <a:graphicFrameLocks noChangeAspect="1"/>
          </p:cNvGraphicFramePr>
          <p:nvPr/>
        </p:nvGraphicFramePr>
        <p:xfrm>
          <a:off x="539750" y="1052513"/>
          <a:ext cx="2447925" cy="993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404" name="Формула" r:id="rId3" imgW="1054100" imgH="431800" progId="Equation.3">
                  <p:embed/>
                </p:oleObj>
              </mc:Choice>
              <mc:Fallback>
                <p:oleObj name="Формула" r:id="rId3" imgW="1054100" imgH="4318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9750" y="1052513"/>
                        <a:ext cx="2447925" cy="9937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4388" name="Rectangle 4"/>
          <p:cNvSpPr>
            <a:spLocks noChangeArrowheads="1"/>
          </p:cNvSpPr>
          <p:nvPr/>
        </p:nvSpPr>
        <p:spPr bwMode="auto">
          <a:xfrm>
            <a:off x="0" y="319563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44389" name="Object 5"/>
          <p:cNvGraphicFramePr>
            <a:graphicFrameLocks noChangeAspect="1"/>
          </p:cNvGraphicFramePr>
          <p:nvPr/>
        </p:nvGraphicFramePr>
        <p:xfrm>
          <a:off x="3348038" y="765175"/>
          <a:ext cx="5400675" cy="1196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405" name="Формула" r:id="rId5" imgW="2108200" imgH="469900" progId="Equation.3">
                  <p:embed/>
                </p:oleObj>
              </mc:Choice>
              <mc:Fallback>
                <p:oleObj name="Формула" r:id="rId5" imgW="2108200" imgH="4699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48038" y="765175"/>
                        <a:ext cx="5400675" cy="11969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4390" name="Rectangle 6"/>
          <p:cNvSpPr>
            <a:spLocks noChangeArrowheads="1"/>
          </p:cNvSpPr>
          <p:nvPr/>
        </p:nvSpPr>
        <p:spPr bwMode="auto">
          <a:xfrm>
            <a:off x="0" y="33147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44391" name="Object 7"/>
          <p:cNvGraphicFramePr>
            <a:graphicFrameLocks noChangeAspect="1"/>
          </p:cNvGraphicFramePr>
          <p:nvPr/>
        </p:nvGraphicFramePr>
        <p:xfrm>
          <a:off x="1187450" y="2420938"/>
          <a:ext cx="3097213" cy="5191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406" name="Формула" r:id="rId7" imgW="1358900" imgH="228600" progId="Equation.3">
                  <p:embed/>
                </p:oleObj>
              </mc:Choice>
              <mc:Fallback>
                <p:oleObj name="Формула" r:id="rId7" imgW="1358900" imgH="22860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87450" y="2420938"/>
                        <a:ext cx="3097213" cy="5191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4392" name="Rectangle 8"/>
          <p:cNvSpPr>
            <a:spLocks noChangeArrowheads="1"/>
          </p:cNvSpPr>
          <p:nvPr/>
        </p:nvSpPr>
        <p:spPr bwMode="auto">
          <a:xfrm>
            <a:off x="0" y="33147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44393" name="Object 9"/>
          <p:cNvGraphicFramePr>
            <a:graphicFrameLocks noChangeAspect="1"/>
          </p:cNvGraphicFramePr>
          <p:nvPr/>
        </p:nvGraphicFramePr>
        <p:xfrm>
          <a:off x="1258888" y="3357563"/>
          <a:ext cx="2089150" cy="5635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407" name="Формула" r:id="rId9" imgW="850900" imgH="228600" progId="Equation.3">
                  <p:embed/>
                </p:oleObj>
              </mc:Choice>
              <mc:Fallback>
                <p:oleObj name="Формула" r:id="rId9" imgW="850900" imgH="228600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58888" y="3357563"/>
                        <a:ext cx="2089150" cy="5635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4394" name="Rectangle 10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44395" name="Object 11"/>
          <p:cNvGraphicFramePr>
            <a:graphicFrameLocks noChangeAspect="1"/>
          </p:cNvGraphicFramePr>
          <p:nvPr/>
        </p:nvGraphicFramePr>
        <p:xfrm>
          <a:off x="4067175" y="3357563"/>
          <a:ext cx="2735263" cy="5254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408" name="Формула" r:id="rId11" imgW="939392" imgH="177723" progId="Equation.3">
                  <p:embed/>
                </p:oleObj>
              </mc:Choice>
              <mc:Fallback>
                <p:oleObj name="Формула" r:id="rId11" imgW="939392" imgH="177723" progId="Equation.3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67175" y="3357563"/>
                        <a:ext cx="2735263" cy="5254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4396" name="Rectangle 12"/>
          <p:cNvSpPr>
            <a:spLocks noChangeArrowheads="1"/>
          </p:cNvSpPr>
          <p:nvPr/>
        </p:nvSpPr>
        <p:spPr bwMode="auto">
          <a:xfrm>
            <a:off x="0" y="31623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44397" name="Object 13"/>
          <p:cNvGraphicFramePr>
            <a:graphicFrameLocks noChangeAspect="1"/>
          </p:cNvGraphicFramePr>
          <p:nvPr/>
        </p:nvGraphicFramePr>
        <p:xfrm>
          <a:off x="3132138" y="4292600"/>
          <a:ext cx="5327650" cy="1184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409" name="Формула" r:id="rId13" imgW="2400300" imgH="533400" progId="Equation.3">
                  <p:embed/>
                </p:oleObj>
              </mc:Choice>
              <mc:Fallback>
                <p:oleObj name="Формула" r:id="rId13" imgW="2400300" imgH="533400" progId="Equation.3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32138" y="4292600"/>
                        <a:ext cx="5327650" cy="11842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4398" name="Rectangle 14"/>
          <p:cNvSpPr>
            <a:spLocks noChangeArrowheads="1"/>
          </p:cNvSpPr>
          <p:nvPr/>
        </p:nvSpPr>
        <p:spPr bwMode="auto">
          <a:xfrm>
            <a:off x="0" y="33147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44399" name="Object 15"/>
          <p:cNvGraphicFramePr>
            <a:graphicFrameLocks noChangeAspect="1"/>
          </p:cNvGraphicFramePr>
          <p:nvPr/>
        </p:nvGraphicFramePr>
        <p:xfrm>
          <a:off x="395288" y="4365625"/>
          <a:ext cx="2376487" cy="565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410" name="Формула" r:id="rId15" imgW="965200" imgH="228600" progId="Equation.3">
                  <p:embed/>
                </p:oleObj>
              </mc:Choice>
              <mc:Fallback>
                <p:oleObj name="Формула" r:id="rId15" imgW="965200" imgH="228600" progId="Equation.3">
                  <p:embed/>
                  <p:pic>
                    <p:nvPicPr>
                      <p:cNvPr id="0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5288" y="4365625"/>
                        <a:ext cx="2376487" cy="5651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4400" name="Rectangle 16"/>
          <p:cNvSpPr>
            <a:spLocks noChangeArrowheads="1"/>
          </p:cNvSpPr>
          <p:nvPr/>
        </p:nvSpPr>
        <p:spPr bwMode="auto">
          <a:xfrm>
            <a:off x="0" y="33147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44401" name="Object 17"/>
          <p:cNvGraphicFramePr>
            <a:graphicFrameLocks noChangeAspect="1"/>
          </p:cNvGraphicFramePr>
          <p:nvPr/>
        </p:nvGraphicFramePr>
        <p:xfrm>
          <a:off x="1547813" y="5516563"/>
          <a:ext cx="719137" cy="5953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411" name="Формула" r:id="rId17" imgW="279400" imgH="228600" progId="Equation.3">
                  <p:embed/>
                </p:oleObj>
              </mc:Choice>
              <mc:Fallback>
                <p:oleObj name="Формула" r:id="rId17" imgW="279400" imgH="228600" progId="Equation.3">
                  <p:embed/>
                  <p:pic>
                    <p:nvPicPr>
                      <p:cNvPr id="0" name="Object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47813" y="5516563"/>
                        <a:ext cx="719137" cy="5953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4402" name="Rectangle 18"/>
          <p:cNvSpPr>
            <a:spLocks noChangeArrowheads="1"/>
          </p:cNvSpPr>
          <p:nvPr/>
        </p:nvSpPr>
        <p:spPr bwMode="auto">
          <a:xfrm>
            <a:off x="0" y="33147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44403" name="Object 19"/>
          <p:cNvGraphicFramePr>
            <a:graphicFrameLocks noChangeAspect="1"/>
          </p:cNvGraphicFramePr>
          <p:nvPr/>
        </p:nvGraphicFramePr>
        <p:xfrm>
          <a:off x="2916238" y="5589588"/>
          <a:ext cx="576262" cy="552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412" name="Формула" r:id="rId19" imgW="241300" imgH="228600" progId="Equation.3">
                  <p:embed/>
                </p:oleObj>
              </mc:Choice>
              <mc:Fallback>
                <p:oleObj name="Формула" r:id="rId19" imgW="241300" imgH="228600" progId="Equation.3">
                  <p:embed/>
                  <p:pic>
                    <p:nvPicPr>
                      <p:cNvPr id="0" name="Object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16238" y="5589588"/>
                        <a:ext cx="576262" cy="5524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uk-UA" dirty="0">
                <a:solidFill>
                  <a:schemeClr val="tx2">
                    <a:satMod val="130000"/>
                  </a:schemeClr>
                </a:solidFill>
              </a:rPr>
              <a:t>План</a:t>
            </a:r>
            <a:endParaRPr lang="ru-RU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19459" name="Rectangle 3"/>
          <p:cNvSpPr>
            <a:spLocks noGrp="1" noChangeArrowheads="1"/>
          </p:cNvSpPr>
          <p:nvPr>
            <p:ph idx="1"/>
          </p:nvPr>
        </p:nvSpPr>
        <p:spPr>
          <a:xfrm>
            <a:off x="971550" y="1447800"/>
            <a:ext cx="7962900" cy="4800600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en-US" altLang="ru-RU" sz="2700" i="1" smtClean="0">
                <a:latin typeface="Arial" charset="0"/>
              </a:rPr>
              <a:t>12</a:t>
            </a:r>
            <a:r>
              <a:rPr lang="uk-UA" altLang="ru-RU" sz="2700" i="1" smtClean="0">
                <a:latin typeface="Arial" charset="0"/>
              </a:rPr>
              <a:t>.1 Принципи менеджменту ризику. Класифікація ризиків за способом мінімізації. </a:t>
            </a:r>
          </a:p>
          <a:p>
            <a:pPr>
              <a:buFont typeface="Wingdings 2" pitchFamily="18" charset="2"/>
              <a:buNone/>
            </a:pPr>
            <a:r>
              <a:rPr lang="uk-UA" altLang="ru-RU" sz="2700" i="1" smtClean="0">
                <a:latin typeface="Arial" charset="0"/>
              </a:rPr>
              <a:t>12.2 Диверсифікація як спосіб зниження ризику.</a:t>
            </a:r>
          </a:p>
          <a:p>
            <a:pPr>
              <a:buFont typeface="Wingdings 2" pitchFamily="18" charset="2"/>
              <a:buNone/>
            </a:pPr>
            <a:r>
              <a:rPr lang="uk-UA" altLang="ru-RU" sz="2700" i="1" smtClean="0">
                <a:latin typeface="Arial" charset="0"/>
              </a:rPr>
              <a:t>12.</a:t>
            </a:r>
            <a:r>
              <a:rPr lang="en-US" altLang="ru-RU" sz="2700" i="1" smtClean="0">
                <a:latin typeface="Arial" charset="0"/>
              </a:rPr>
              <a:t>3</a:t>
            </a:r>
            <a:r>
              <a:rPr lang="uk-UA" altLang="ru-RU" sz="2700" i="1" smtClean="0">
                <a:latin typeface="Arial" charset="0"/>
              </a:rPr>
              <a:t> Запаси і резерви як спосіб зниження ризиків.</a:t>
            </a:r>
          </a:p>
          <a:p>
            <a:pPr>
              <a:buFont typeface="Wingdings 2" pitchFamily="18" charset="2"/>
              <a:buNone/>
            </a:pPr>
            <a:r>
              <a:rPr lang="uk-UA" altLang="ru-RU" sz="2700" i="1" smtClean="0">
                <a:latin typeface="Arial" charset="0"/>
              </a:rPr>
              <a:t>12.</a:t>
            </a:r>
            <a:r>
              <a:rPr lang="en-US" altLang="ru-RU" sz="2700" i="1" smtClean="0">
                <a:latin typeface="Arial" charset="0"/>
              </a:rPr>
              <a:t>4</a:t>
            </a:r>
            <a:r>
              <a:rPr lang="uk-UA" altLang="ru-RU" sz="2700" i="1" smtClean="0">
                <a:latin typeface="Arial" charset="0"/>
              </a:rPr>
              <a:t> Страхування ризику.</a:t>
            </a:r>
          </a:p>
          <a:p>
            <a:pPr>
              <a:buFont typeface="Wingdings 2" pitchFamily="18" charset="2"/>
              <a:buNone/>
            </a:pPr>
            <a:r>
              <a:rPr lang="uk-UA" altLang="ru-RU" sz="2700" i="1" smtClean="0">
                <a:latin typeface="Arial" charset="0"/>
              </a:rPr>
              <a:t>12.</a:t>
            </a:r>
            <a:r>
              <a:rPr lang="en-US" altLang="ru-RU" sz="2700" i="1" smtClean="0">
                <a:latin typeface="Arial" charset="0"/>
              </a:rPr>
              <a:t>5</a:t>
            </a:r>
            <a:r>
              <a:rPr lang="uk-UA" altLang="ru-RU" sz="2700" i="1" smtClean="0">
                <a:latin typeface="Arial" charset="0"/>
              </a:rPr>
              <a:t> Аналіз ризику збитків: зони ризику збитків; функція щільності розподілу ймовірності збитків; наслідки кількісного аналізу ризику (самостійна робота).</a:t>
            </a:r>
            <a:r>
              <a:rPr lang="ru-RU" altLang="ru-RU" sz="2700" smtClean="0"/>
              <a:t> </a:t>
            </a: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60" name="Rectangle 4"/>
          <p:cNvSpPr>
            <a:spLocks noChangeArrowheads="1"/>
          </p:cNvSpPr>
          <p:nvPr>
            <p:ph type="title"/>
          </p:nvPr>
        </p:nvSpPr>
        <p:spPr bwMode="auto">
          <a:xfrm>
            <a:off x="1435100" y="274638"/>
            <a:ext cx="7499350" cy="1143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r>
              <a:rPr lang="uk-UA" altLang="ru-RU" sz="3900" b="1" i="1" smtClean="0">
                <a:effectLst/>
                <a:latin typeface="Arial" charset="0"/>
              </a:rPr>
              <a:t>Принципи менеджменту ризику</a:t>
            </a:r>
            <a:r>
              <a:rPr lang="ru-RU" altLang="ru-RU" sz="3900" smtClean="0">
                <a:effectLst/>
              </a:rPr>
              <a:t> </a:t>
            </a:r>
          </a:p>
        </p:txBody>
      </p:sp>
      <p:pic>
        <p:nvPicPr>
          <p:cNvPr id="121861" name="Picture 5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913" y="2349500"/>
            <a:ext cx="7272337" cy="3030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8" name="Rectangle 4"/>
          <p:cNvSpPr>
            <a:spLocks noChangeArrowheads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r>
              <a:rPr lang="uk-UA" altLang="ru-RU" sz="3900" b="1" i="1" smtClean="0">
                <a:effectLst/>
                <a:latin typeface="Arial" charset="0"/>
              </a:rPr>
              <a:t>Види діяльності по мінімізації ризику</a:t>
            </a:r>
            <a:r>
              <a:rPr lang="ru-RU" altLang="ru-RU" sz="3900" smtClean="0">
                <a:effectLst/>
              </a:rPr>
              <a:t> </a:t>
            </a:r>
          </a:p>
        </p:txBody>
      </p:sp>
      <p:sp>
        <p:nvSpPr>
          <p:cNvPr id="123909" name="Rectangle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692150" indent="-609600">
              <a:lnSpc>
                <a:spcPct val="90000"/>
              </a:lnSpc>
            </a:pPr>
            <a:r>
              <a:rPr lang="uk-UA" altLang="ru-RU" smtClean="0">
                <a:latin typeface="Arial" charset="0"/>
              </a:rPr>
              <a:t>Розподіл ризику.</a:t>
            </a:r>
          </a:p>
          <a:p>
            <a:pPr marL="692150" indent="-609600">
              <a:lnSpc>
                <a:spcPct val="90000"/>
              </a:lnSpc>
            </a:pPr>
            <a:r>
              <a:rPr lang="uk-UA" altLang="ru-RU" smtClean="0">
                <a:latin typeface="Arial" charset="0"/>
              </a:rPr>
              <a:t>Зовнішнє страхування ризику.</a:t>
            </a:r>
          </a:p>
          <a:p>
            <a:pPr marL="692150" indent="-609600">
              <a:lnSpc>
                <a:spcPct val="90000"/>
              </a:lnSpc>
            </a:pPr>
            <a:endParaRPr lang="en-US" altLang="ru-RU" smtClean="0">
              <a:latin typeface="Arial" charset="0"/>
            </a:endParaRPr>
          </a:p>
          <a:p>
            <a:pPr marL="692150" indent="-609600">
              <a:lnSpc>
                <a:spcPct val="90000"/>
              </a:lnSpc>
            </a:pPr>
            <a:r>
              <a:rPr lang="uk-UA" altLang="ru-RU" smtClean="0">
                <a:latin typeface="Arial" charset="0"/>
              </a:rPr>
              <a:t>Попередження ризику.</a:t>
            </a:r>
          </a:p>
          <a:p>
            <a:pPr marL="692150" indent="-609600">
              <a:lnSpc>
                <a:spcPct val="90000"/>
              </a:lnSpc>
            </a:pPr>
            <a:r>
              <a:rPr lang="uk-UA" altLang="ru-RU" smtClean="0">
                <a:latin typeface="Arial" charset="0"/>
              </a:rPr>
              <a:t>Прийняття ступеня ризику.</a:t>
            </a:r>
          </a:p>
          <a:p>
            <a:pPr marL="692150" indent="-609600">
              <a:lnSpc>
                <a:spcPct val="90000"/>
              </a:lnSpc>
            </a:pPr>
            <a:r>
              <a:rPr lang="uk-UA" altLang="ru-RU" smtClean="0">
                <a:latin typeface="Arial" charset="0"/>
              </a:rPr>
              <a:t>Встановлення лімітів.</a:t>
            </a:r>
          </a:p>
          <a:p>
            <a:pPr marL="692150" indent="-609600">
              <a:lnSpc>
                <a:spcPct val="90000"/>
              </a:lnSpc>
            </a:pPr>
            <a:r>
              <a:rPr lang="uk-UA" altLang="ru-RU" smtClean="0">
                <a:latin typeface="Arial" charset="0"/>
              </a:rPr>
              <a:t>Диверсифікація.</a:t>
            </a:r>
          </a:p>
          <a:p>
            <a:pPr marL="692150" indent="-609600">
              <a:lnSpc>
                <a:spcPct val="90000"/>
              </a:lnSpc>
            </a:pPr>
            <a:r>
              <a:rPr lang="uk-UA" altLang="ru-RU" smtClean="0">
                <a:latin typeface="Arial" charset="0"/>
              </a:rPr>
              <a:t>Створення резервів і запасів.</a:t>
            </a:r>
          </a:p>
          <a:p>
            <a:pPr marL="692150" indent="-609600">
              <a:lnSpc>
                <a:spcPct val="90000"/>
              </a:lnSpc>
            </a:pPr>
            <a:r>
              <a:rPr lang="uk-UA" altLang="ru-RU" smtClean="0">
                <a:latin typeface="Arial" charset="0"/>
              </a:rPr>
              <a:t>Отримання додаткової інформації.</a:t>
            </a:r>
            <a:r>
              <a:rPr lang="ru-RU" altLang="ru-RU" smtClean="0"/>
              <a:t>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2"/>
          <p:cNvSpPr>
            <a:spLocks noChangeArrowheads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r>
              <a:rPr lang="uk-UA" altLang="ru-RU" b="1" i="1" smtClean="0">
                <a:effectLst/>
              </a:rPr>
              <a:t>Диверсифікація як спосіб зниження ризику</a:t>
            </a:r>
            <a:endParaRPr lang="ru-RU" altLang="ru-RU" b="1" i="1" smtClean="0">
              <a:effectLst/>
            </a:endParaRPr>
          </a:p>
        </p:txBody>
      </p:sp>
      <p:sp>
        <p:nvSpPr>
          <p:cNvPr id="126979" name="Rectangle 3"/>
          <p:cNvSpPr>
            <a:spLocks noChangeArrowheads="1"/>
          </p:cNvSpPr>
          <p:nvPr/>
        </p:nvSpPr>
        <p:spPr bwMode="auto">
          <a:xfrm>
            <a:off x="0" y="33147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26980" name="Object 4"/>
          <p:cNvGraphicFramePr>
            <a:graphicFrameLocks noChangeAspect="1"/>
          </p:cNvGraphicFramePr>
          <p:nvPr/>
        </p:nvGraphicFramePr>
        <p:xfrm>
          <a:off x="900113" y="1989138"/>
          <a:ext cx="7596187" cy="990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6987" name="Формула" r:id="rId3" imgW="1752600" imgH="228600" progId="Equation.3">
                  <p:embed/>
                </p:oleObj>
              </mc:Choice>
              <mc:Fallback>
                <p:oleObj name="Формула" r:id="rId3" imgW="1752600" imgH="22860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00113" y="1989138"/>
                        <a:ext cx="7596187" cy="990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6981" name="Rectangle 5"/>
          <p:cNvSpPr>
            <a:spLocks noChangeArrowheads="1"/>
          </p:cNvSpPr>
          <p:nvPr/>
        </p:nvSpPr>
        <p:spPr bwMode="auto">
          <a:xfrm>
            <a:off x="0" y="32051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26982" name="Object 6"/>
          <p:cNvGraphicFramePr>
            <a:graphicFrameLocks noChangeAspect="1"/>
          </p:cNvGraphicFramePr>
          <p:nvPr/>
        </p:nvGraphicFramePr>
        <p:xfrm>
          <a:off x="1619250" y="3068638"/>
          <a:ext cx="5543550" cy="1447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6988" name="Формула" r:id="rId5" imgW="1714500" imgH="444500" progId="Equation.3">
                  <p:embed/>
                </p:oleObj>
              </mc:Choice>
              <mc:Fallback>
                <p:oleObj name="Формула" r:id="rId5" imgW="1714500" imgH="44450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19250" y="3068638"/>
                        <a:ext cx="5543550" cy="1447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6983" name="Rectangle 7"/>
          <p:cNvSpPr>
            <a:spLocks noChangeArrowheads="1"/>
          </p:cNvSpPr>
          <p:nvPr/>
        </p:nvSpPr>
        <p:spPr bwMode="auto">
          <a:xfrm>
            <a:off x="0" y="32051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26984" name="Object 8"/>
          <p:cNvGraphicFramePr>
            <a:graphicFrameLocks noChangeAspect="1"/>
          </p:cNvGraphicFramePr>
          <p:nvPr/>
        </p:nvGraphicFramePr>
        <p:xfrm>
          <a:off x="1835150" y="4724400"/>
          <a:ext cx="1103313" cy="1296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6989" name="Формула" r:id="rId7" imgW="380835" imgH="444307" progId="Equation.3">
                  <p:embed/>
                </p:oleObj>
              </mc:Choice>
              <mc:Fallback>
                <p:oleObj name="Формула" r:id="rId7" imgW="380835" imgH="444307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35150" y="4724400"/>
                        <a:ext cx="1103313" cy="12969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6985" name="Rectangle 9"/>
          <p:cNvSpPr>
            <a:spLocks noChangeArrowheads="1"/>
          </p:cNvSpPr>
          <p:nvPr/>
        </p:nvSpPr>
        <p:spPr bwMode="auto">
          <a:xfrm>
            <a:off x="0" y="33147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26986" name="Object 10"/>
          <p:cNvGraphicFramePr>
            <a:graphicFrameLocks noChangeAspect="1"/>
          </p:cNvGraphicFramePr>
          <p:nvPr/>
        </p:nvGraphicFramePr>
        <p:xfrm>
          <a:off x="4067175" y="5013325"/>
          <a:ext cx="2665413" cy="703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6990" name="Формула" r:id="rId9" imgW="863225" imgH="228501" progId="Equation.3">
                  <p:embed/>
                </p:oleObj>
              </mc:Choice>
              <mc:Fallback>
                <p:oleObj name="Формула" r:id="rId9" imgW="863225" imgH="228501" progId="Equation.3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67175" y="5013325"/>
                        <a:ext cx="2665413" cy="7032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Rectangle 2"/>
          <p:cNvSpPr>
            <a:spLocks noChangeArrowheads="1"/>
          </p:cNvSpPr>
          <p:nvPr/>
        </p:nvSpPr>
        <p:spPr bwMode="auto">
          <a:xfrm>
            <a:off x="0" y="330041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28003" name="Object 3"/>
          <p:cNvGraphicFramePr>
            <a:graphicFrameLocks noChangeAspect="1"/>
          </p:cNvGraphicFramePr>
          <p:nvPr/>
        </p:nvGraphicFramePr>
        <p:xfrm>
          <a:off x="1187450" y="2276475"/>
          <a:ext cx="1439863" cy="884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8010" name="Формула" r:id="rId3" imgW="418918" imgH="253890" progId="Equation.3">
                  <p:embed/>
                </p:oleObj>
              </mc:Choice>
              <mc:Fallback>
                <p:oleObj name="Формула" r:id="rId3" imgW="418918" imgH="25389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87450" y="2276475"/>
                        <a:ext cx="1439863" cy="8842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8004" name="Rectangle 4"/>
          <p:cNvSpPr>
            <a:spLocks noChangeArrowheads="1"/>
          </p:cNvSpPr>
          <p:nvPr/>
        </p:nvSpPr>
        <p:spPr bwMode="auto">
          <a:xfrm>
            <a:off x="0" y="32146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28005" name="Object 5"/>
          <p:cNvGraphicFramePr>
            <a:graphicFrameLocks noChangeAspect="1"/>
          </p:cNvGraphicFramePr>
          <p:nvPr/>
        </p:nvGraphicFramePr>
        <p:xfrm>
          <a:off x="3419475" y="2276475"/>
          <a:ext cx="1728788" cy="1196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8011" name="Формула" r:id="rId5" imgW="622030" imgH="431613" progId="Equation.3">
                  <p:embed/>
                </p:oleObj>
              </mc:Choice>
              <mc:Fallback>
                <p:oleObj name="Формула" r:id="rId5" imgW="622030" imgH="431613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19475" y="2276475"/>
                        <a:ext cx="1728788" cy="11969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8006" name="Rectangle 6"/>
          <p:cNvSpPr>
            <a:spLocks noChangeArrowheads="1"/>
          </p:cNvSpPr>
          <p:nvPr/>
        </p:nvSpPr>
        <p:spPr bwMode="auto">
          <a:xfrm>
            <a:off x="0" y="330993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28007" name="Object 7"/>
          <p:cNvGraphicFramePr>
            <a:graphicFrameLocks noChangeAspect="1"/>
          </p:cNvGraphicFramePr>
          <p:nvPr/>
        </p:nvGraphicFramePr>
        <p:xfrm>
          <a:off x="5724525" y="2492375"/>
          <a:ext cx="2016125" cy="900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8012" name="Формула" r:id="rId7" imgW="533169" imgH="241195" progId="Equation.3">
                  <p:embed/>
                </p:oleObj>
              </mc:Choice>
              <mc:Fallback>
                <p:oleObj name="Формула" r:id="rId7" imgW="533169" imgH="241195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24525" y="2492375"/>
                        <a:ext cx="2016125" cy="9001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8008" name="Rectangle 8"/>
          <p:cNvSpPr>
            <a:spLocks noChangeArrowheads="1"/>
          </p:cNvSpPr>
          <p:nvPr/>
        </p:nvSpPr>
        <p:spPr bwMode="auto">
          <a:xfrm>
            <a:off x="0" y="33289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28009" name="Object 9"/>
          <p:cNvGraphicFramePr>
            <a:graphicFrameLocks noChangeAspect="1"/>
          </p:cNvGraphicFramePr>
          <p:nvPr/>
        </p:nvGraphicFramePr>
        <p:xfrm>
          <a:off x="900113" y="4005263"/>
          <a:ext cx="6983412" cy="768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8013" name="Формула" r:id="rId9" imgW="1816100" imgH="203200" progId="Equation.3">
                  <p:embed/>
                </p:oleObj>
              </mc:Choice>
              <mc:Fallback>
                <p:oleObj name="Формула" r:id="rId9" imgW="1816100" imgH="203200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00113" y="4005263"/>
                        <a:ext cx="6983412" cy="7683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Rectangle 2"/>
          <p:cNvSpPr>
            <a:spLocks noChangeArrowheads="1"/>
          </p:cNvSpPr>
          <p:nvPr/>
        </p:nvSpPr>
        <p:spPr bwMode="auto">
          <a:xfrm>
            <a:off x="0" y="33194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29027" name="Object 3"/>
          <p:cNvGraphicFramePr>
            <a:graphicFrameLocks noChangeAspect="1"/>
          </p:cNvGraphicFramePr>
          <p:nvPr/>
        </p:nvGraphicFramePr>
        <p:xfrm>
          <a:off x="611188" y="1412875"/>
          <a:ext cx="8064500" cy="669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9032" name="Формула" r:id="rId3" imgW="2641600" imgH="215900" progId="Equation.3">
                  <p:embed/>
                </p:oleObj>
              </mc:Choice>
              <mc:Fallback>
                <p:oleObj name="Формула" r:id="rId3" imgW="2641600" imgH="2159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1188" y="1412875"/>
                        <a:ext cx="8064500" cy="6699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9028" name="Rectangle 4"/>
          <p:cNvSpPr>
            <a:spLocks noChangeArrowheads="1"/>
          </p:cNvSpPr>
          <p:nvPr/>
        </p:nvSpPr>
        <p:spPr bwMode="auto">
          <a:xfrm>
            <a:off x="0" y="318611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29029" name="Object 5"/>
          <p:cNvGraphicFramePr>
            <a:graphicFrameLocks noChangeAspect="1"/>
          </p:cNvGraphicFramePr>
          <p:nvPr/>
        </p:nvGraphicFramePr>
        <p:xfrm>
          <a:off x="827088" y="2708275"/>
          <a:ext cx="7632700" cy="1196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9033" name="Формула" r:id="rId5" imgW="3098800" imgH="482600" progId="Equation.3">
                  <p:embed/>
                </p:oleObj>
              </mc:Choice>
              <mc:Fallback>
                <p:oleObj name="Формула" r:id="rId5" imgW="3098800" imgH="4826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7088" y="2708275"/>
                        <a:ext cx="7632700" cy="11969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9030" name="Rectangle 6"/>
          <p:cNvSpPr>
            <a:spLocks noChangeArrowheads="1"/>
          </p:cNvSpPr>
          <p:nvPr/>
        </p:nvSpPr>
        <p:spPr bwMode="auto">
          <a:xfrm>
            <a:off x="0" y="323373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29031" name="Object 7"/>
          <p:cNvGraphicFramePr>
            <a:graphicFrameLocks noChangeAspect="1"/>
          </p:cNvGraphicFramePr>
          <p:nvPr/>
        </p:nvGraphicFramePr>
        <p:xfrm>
          <a:off x="2268538" y="4221163"/>
          <a:ext cx="4248150" cy="1146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9034" name="Формула" r:id="rId7" imgW="1447172" imgH="393529" progId="Equation.3">
                  <p:embed/>
                </p:oleObj>
              </mc:Choice>
              <mc:Fallback>
                <p:oleObj name="Формула" r:id="rId7" imgW="1447172" imgH="393529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68538" y="4221163"/>
                        <a:ext cx="4248150" cy="11461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Rectangle 2"/>
          <p:cNvSpPr>
            <a:spLocks noChangeArrowheads="1"/>
          </p:cNvSpPr>
          <p:nvPr/>
        </p:nvSpPr>
        <p:spPr bwMode="auto">
          <a:xfrm>
            <a:off x="0" y="32146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30051" name="Object 3"/>
          <p:cNvGraphicFramePr>
            <a:graphicFrameLocks noChangeAspect="1"/>
          </p:cNvGraphicFramePr>
          <p:nvPr/>
        </p:nvGraphicFramePr>
        <p:xfrm>
          <a:off x="827088" y="404813"/>
          <a:ext cx="7704137" cy="1327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0056" name="Формула" r:id="rId3" imgW="2489200" imgH="431800" progId="Equation.3">
                  <p:embed/>
                </p:oleObj>
              </mc:Choice>
              <mc:Fallback>
                <p:oleObj name="Формула" r:id="rId3" imgW="2489200" imgH="4318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7088" y="404813"/>
                        <a:ext cx="7704137" cy="13271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0052" name="Rectangle 4"/>
          <p:cNvSpPr>
            <a:spLocks noChangeArrowheads="1"/>
          </p:cNvSpPr>
          <p:nvPr/>
        </p:nvSpPr>
        <p:spPr bwMode="auto">
          <a:xfrm>
            <a:off x="0" y="323373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30053" name="Object 5"/>
          <p:cNvGraphicFramePr>
            <a:graphicFrameLocks noChangeAspect="1"/>
          </p:cNvGraphicFramePr>
          <p:nvPr/>
        </p:nvGraphicFramePr>
        <p:xfrm>
          <a:off x="1976438" y="2579688"/>
          <a:ext cx="6126162" cy="11922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0057" name="Формула" r:id="rId5" imgW="2006280" imgH="393480" progId="Equation.3">
                  <p:embed/>
                </p:oleObj>
              </mc:Choice>
              <mc:Fallback>
                <p:oleObj name="Формула" r:id="rId5" imgW="2006280" imgH="39348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76438" y="2579688"/>
                        <a:ext cx="6126162" cy="11922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0054" name="Rectangle 6"/>
          <p:cNvSpPr>
            <a:spLocks noChangeArrowheads="1"/>
          </p:cNvSpPr>
          <p:nvPr/>
        </p:nvSpPr>
        <p:spPr bwMode="auto">
          <a:xfrm>
            <a:off x="0" y="32051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30055" name="Object 7"/>
          <p:cNvGraphicFramePr>
            <a:graphicFrameLocks noChangeAspect="1"/>
          </p:cNvGraphicFramePr>
          <p:nvPr/>
        </p:nvGraphicFramePr>
        <p:xfrm>
          <a:off x="2555875" y="4652963"/>
          <a:ext cx="3743325" cy="1120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0058" name="Формула" r:id="rId7" imgW="1497950" imgH="444307" progId="Equation.3">
                  <p:embed/>
                </p:oleObj>
              </mc:Choice>
              <mc:Fallback>
                <p:oleObj name="Формула" r:id="rId7" imgW="1497950" imgH="444307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55875" y="4652963"/>
                        <a:ext cx="3743325" cy="11207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Rectangle 2"/>
          <p:cNvSpPr>
            <a:spLocks noChangeArrowheads="1"/>
          </p:cNvSpPr>
          <p:nvPr/>
        </p:nvSpPr>
        <p:spPr bwMode="auto">
          <a:xfrm>
            <a:off x="0" y="32146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31076" name="Rectangle 4"/>
          <p:cNvSpPr>
            <a:spLocks noChangeArrowheads="1"/>
          </p:cNvSpPr>
          <p:nvPr/>
        </p:nvSpPr>
        <p:spPr bwMode="auto">
          <a:xfrm>
            <a:off x="0" y="31384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31077" name="Object 5"/>
          <p:cNvGraphicFramePr>
            <a:graphicFrameLocks noChangeAspect="1"/>
          </p:cNvGraphicFramePr>
          <p:nvPr/>
        </p:nvGraphicFramePr>
        <p:xfrm>
          <a:off x="1547813" y="1916113"/>
          <a:ext cx="6048375" cy="2470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1078" name="Формула" r:id="rId3" imgW="1422360" imgH="583920" progId="Equation.3">
                  <p:embed/>
                </p:oleObj>
              </mc:Choice>
              <mc:Fallback>
                <p:oleObj name="Формула" r:id="rId3" imgW="1422360" imgH="58392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47813" y="1916113"/>
                        <a:ext cx="6048375" cy="24701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947</TotalTime>
  <Words>283</Words>
  <Application>Microsoft Office PowerPoint</Application>
  <PresentationFormat>Экран (4:3)</PresentationFormat>
  <Paragraphs>36</Paragraphs>
  <Slides>18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7" baseType="lpstr">
      <vt:lpstr>Arial</vt:lpstr>
      <vt:lpstr>Corbel</vt:lpstr>
      <vt:lpstr>Wingdings 2</vt:lpstr>
      <vt:lpstr>Verdana</vt:lpstr>
      <vt:lpstr>Calibri</vt:lpstr>
      <vt:lpstr>Gill Sans MT</vt:lpstr>
      <vt:lpstr>Tahoma</vt:lpstr>
      <vt:lpstr>Солнцестояние</vt:lpstr>
      <vt:lpstr>Microsoft Equation 3.0</vt:lpstr>
      <vt:lpstr>ЛЕКЦІЯ 12 –  СПОСОБИ ЗНИЖЕННЯ ЕКОНОМІЧНОГО РИЗИКУ </vt:lpstr>
      <vt:lpstr>План</vt:lpstr>
      <vt:lpstr>Принципи менеджменту ризику </vt:lpstr>
      <vt:lpstr>Види діяльності по мінімізації ризику </vt:lpstr>
      <vt:lpstr>Диверсифікація як спосіб зниження ризику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Страхування ризику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Доценко Татьяна</dc:creator>
  <cp:lastModifiedBy>Good Devil</cp:lastModifiedBy>
  <cp:revision>255</cp:revision>
  <dcterms:created xsi:type="dcterms:W3CDTF">2009-10-07T17:34:28Z</dcterms:created>
  <dcterms:modified xsi:type="dcterms:W3CDTF">2014-02-05T10:10:19Z</dcterms:modified>
</cp:coreProperties>
</file>