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2"/>
  </p:notesMasterIdLst>
  <p:sldIdLst>
    <p:sldId id="256" r:id="rId2"/>
    <p:sldId id="257" r:id="rId3"/>
    <p:sldId id="287" r:id="rId4"/>
    <p:sldId id="288" r:id="rId5"/>
    <p:sldId id="289" r:id="rId6"/>
    <p:sldId id="258" r:id="rId7"/>
    <p:sldId id="259" r:id="rId8"/>
    <p:sldId id="260" r:id="rId9"/>
    <p:sldId id="261" r:id="rId10"/>
    <p:sldId id="262" r:id="rId11"/>
    <p:sldId id="263" r:id="rId12"/>
    <p:sldId id="290" r:id="rId13"/>
    <p:sldId id="291" r:id="rId14"/>
    <p:sldId id="292" r:id="rId15"/>
    <p:sldId id="264" r:id="rId16"/>
    <p:sldId id="265" r:id="rId17"/>
    <p:sldId id="293" r:id="rId18"/>
    <p:sldId id="266" r:id="rId19"/>
    <p:sldId id="267" r:id="rId20"/>
    <p:sldId id="294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EAAF2E-2657-4FF5-933F-0CB520A62D19}" type="doc">
      <dgm:prSet loTypeId="urn:microsoft.com/office/officeart/2005/8/layout/list1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92BF55E6-F91D-4D4A-BF77-92A66CBDBA70}">
      <dgm:prSet/>
      <dgm:spPr/>
      <dgm:t>
        <a:bodyPr/>
        <a:lstStyle/>
        <a:p>
          <a:pPr rtl="0"/>
          <a:r>
            <a:rPr lang="ru-RU" dirty="0" smtClean="0"/>
            <a:t>цель статистического анализа</a:t>
          </a:r>
          <a:endParaRPr lang="ru-RU" dirty="0"/>
        </a:p>
      </dgm:t>
    </dgm:pt>
    <dgm:pt modelId="{8FDEB792-47F9-4044-B434-66445CB85C06}" type="parTrans" cxnId="{DDBD7F62-E55C-45CC-AABF-3DFD579415B2}">
      <dgm:prSet/>
      <dgm:spPr/>
      <dgm:t>
        <a:bodyPr/>
        <a:lstStyle/>
        <a:p>
          <a:endParaRPr lang="ru-RU"/>
        </a:p>
      </dgm:t>
    </dgm:pt>
    <dgm:pt modelId="{5C816D71-84D6-430A-B071-4C503DB454AE}" type="sibTrans" cxnId="{DDBD7F62-E55C-45CC-AABF-3DFD579415B2}">
      <dgm:prSet/>
      <dgm:spPr/>
      <dgm:t>
        <a:bodyPr/>
        <a:lstStyle/>
        <a:p>
          <a:endParaRPr lang="ru-RU"/>
        </a:p>
      </dgm:t>
    </dgm:pt>
    <dgm:pt modelId="{4204B721-15C4-4BDF-B5AF-04CB3E73FB2F}">
      <dgm:prSet/>
      <dgm:spPr/>
      <dgm:t>
        <a:bodyPr/>
        <a:lstStyle/>
        <a:p>
          <a:pPr rtl="0"/>
          <a:r>
            <a:rPr lang="ru-RU" dirty="0" smtClean="0"/>
            <a:t>исследование свойств случайных величин</a:t>
          </a:r>
          <a:endParaRPr lang="ru-RU" dirty="0"/>
        </a:p>
      </dgm:t>
    </dgm:pt>
    <dgm:pt modelId="{A91C31A4-1C6A-4D14-BBF0-058214D72B82}" type="parTrans" cxnId="{1B7F7273-4872-4800-B137-6FBEFAB261E5}">
      <dgm:prSet/>
      <dgm:spPr/>
      <dgm:t>
        <a:bodyPr/>
        <a:lstStyle/>
        <a:p>
          <a:endParaRPr lang="ru-RU"/>
        </a:p>
      </dgm:t>
    </dgm:pt>
    <dgm:pt modelId="{14D72410-6629-4DE2-B933-67876407838C}" type="sibTrans" cxnId="{1B7F7273-4872-4800-B137-6FBEFAB261E5}">
      <dgm:prSet/>
      <dgm:spPr/>
      <dgm:t>
        <a:bodyPr/>
        <a:lstStyle/>
        <a:p>
          <a:endParaRPr lang="ru-RU"/>
        </a:p>
      </dgm:t>
    </dgm:pt>
    <dgm:pt modelId="{41745467-6F9A-4C53-9BDD-2D44CD0722E2}" type="pres">
      <dgm:prSet presAssocID="{49EAAF2E-2657-4FF5-933F-0CB520A62D1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DB306A-F9FD-4832-BC35-00122E167EB4}" type="pres">
      <dgm:prSet presAssocID="{92BF55E6-F91D-4D4A-BF77-92A66CBDBA70}" presName="parentLin" presStyleCnt="0"/>
      <dgm:spPr/>
    </dgm:pt>
    <dgm:pt modelId="{7F74EB1A-B771-4044-B5F5-91FFDCA34F5B}" type="pres">
      <dgm:prSet presAssocID="{92BF55E6-F91D-4D4A-BF77-92A66CBDBA70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151BCDD7-6ACC-455A-9030-4126B23E020F}" type="pres">
      <dgm:prSet presAssocID="{92BF55E6-F91D-4D4A-BF77-92A66CBDBA7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435356-9C57-4B1C-B86E-AE34D7D0CBF2}" type="pres">
      <dgm:prSet presAssocID="{92BF55E6-F91D-4D4A-BF77-92A66CBDBA70}" presName="negativeSpace" presStyleCnt="0"/>
      <dgm:spPr/>
    </dgm:pt>
    <dgm:pt modelId="{92D38ED1-7243-40BA-8C65-3AB859C05C25}" type="pres">
      <dgm:prSet presAssocID="{92BF55E6-F91D-4D4A-BF77-92A66CBDBA70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75F10A-163B-4AAA-B62F-B366C4180708}" type="presOf" srcId="{49EAAF2E-2657-4FF5-933F-0CB520A62D19}" destId="{41745467-6F9A-4C53-9BDD-2D44CD0722E2}" srcOrd="0" destOrd="0" presId="urn:microsoft.com/office/officeart/2005/8/layout/list1"/>
    <dgm:cxn modelId="{DDBD7F62-E55C-45CC-AABF-3DFD579415B2}" srcId="{49EAAF2E-2657-4FF5-933F-0CB520A62D19}" destId="{92BF55E6-F91D-4D4A-BF77-92A66CBDBA70}" srcOrd="0" destOrd="0" parTransId="{8FDEB792-47F9-4044-B434-66445CB85C06}" sibTransId="{5C816D71-84D6-430A-B071-4C503DB454AE}"/>
    <dgm:cxn modelId="{9A498844-FFCF-469E-8A4A-952A4916EFBF}" type="presOf" srcId="{92BF55E6-F91D-4D4A-BF77-92A66CBDBA70}" destId="{7F74EB1A-B771-4044-B5F5-91FFDCA34F5B}" srcOrd="0" destOrd="0" presId="urn:microsoft.com/office/officeart/2005/8/layout/list1"/>
    <dgm:cxn modelId="{1B7F7273-4872-4800-B137-6FBEFAB261E5}" srcId="{92BF55E6-F91D-4D4A-BF77-92A66CBDBA70}" destId="{4204B721-15C4-4BDF-B5AF-04CB3E73FB2F}" srcOrd="0" destOrd="0" parTransId="{A91C31A4-1C6A-4D14-BBF0-058214D72B82}" sibTransId="{14D72410-6629-4DE2-B933-67876407838C}"/>
    <dgm:cxn modelId="{26FD30EC-21DE-4701-A4E0-FDB21AE3FFA6}" type="presOf" srcId="{92BF55E6-F91D-4D4A-BF77-92A66CBDBA70}" destId="{151BCDD7-6ACC-455A-9030-4126B23E020F}" srcOrd="1" destOrd="0" presId="urn:microsoft.com/office/officeart/2005/8/layout/list1"/>
    <dgm:cxn modelId="{69C2E9B1-7475-4CFF-89E6-2525AE8A6591}" type="presOf" srcId="{4204B721-15C4-4BDF-B5AF-04CB3E73FB2F}" destId="{92D38ED1-7243-40BA-8C65-3AB859C05C25}" srcOrd="0" destOrd="0" presId="urn:microsoft.com/office/officeart/2005/8/layout/list1"/>
    <dgm:cxn modelId="{E4AF3B59-F56F-4D30-8E11-82D4BB3A7D79}" type="presParOf" srcId="{41745467-6F9A-4C53-9BDD-2D44CD0722E2}" destId="{78DB306A-F9FD-4832-BC35-00122E167EB4}" srcOrd="0" destOrd="0" presId="urn:microsoft.com/office/officeart/2005/8/layout/list1"/>
    <dgm:cxn modelId="{0E3A05FC-D6E1-4D8D-9445-118CD3BE1BDD}" type="presParOf" srcId="{78DB306A-F9FD-4832-BC35-00122E167EB4}" destId="{7F74EB1A-B771-4044-B5F5-91FFDCA34F5B}" srcOrd="0" destOrd="0" presId="urn:microsoft.com/office/officeart/2005/8/layout/list1"/>
    <dgm:cxn modelId="{414CBF76-EB1B-4B1E-AA6D-9D1C5C9E78A0}" type="presParOf" srcId="{78DB306A-F9FD-4832-BC35-00122E167EB4}" destId="{151BCDD7-6ACC-455A-9030-4126B23E020F}" srcOrd="1" destOrd="0" presId="urn:microsoft.com/office/officeart/2005/8/layout/list1"/>
    <dgm:cxn modelId="{27EECC53-4D3B-4BCD-B7BC-5B8CE9451A35}" type="presParOf" srcId="{41745467-6F9A-4C53-9BDD-2D44CD0722E2}" destId="{9D435356-9C57-4B1C-B86E-AE34D7D0CBF2}" srcOrd="1" destOrd="0" presId="urn:microsoft.com/office/officeart/2005/8/layout/list1"/>
    <dgm:cxn modelId="{DEA6342B-4877-4CF8-B678-9EB7EC667902}" type="presParOf" srcId="{41745467-6F9A-4C53-9BDD-2D44CD0722E2}" destId="{92D38ED1-7243-40BA-8C65-3AB859C05C2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E68DCA4-E26B-4786-92B9-6C3751F67CB3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4F04C17D-9214-4AD5-B52D-58FAB6D7B440}">
      <dgm:prSet custT="1"/>
      <dgm:spPr/>
      <dgm:t>
        <a:bodyPr/>
        <a:lstStyle/>
        <a:p>
          <a:pPr rtl="0"/>
          <a:r>
            <a:rPr lang="ru-RU" sz="2000" dirty="0" smtClean="0"/>
            <a:t>Метод максимального правдоподобия</a:t>
          </a:r>
          <a:endParaRPr lang="ru-RU" sz="2000" dirty="0"/>
        </a:p>
      </dgm:t>
    </dgm:pt>
    <dgm:pt modelId="{73184F7F-FA5D-4BC0-B817-615DDDFCBC92}" type="parTrans" cxnId="{DCD9BAD4-AB8D-4035-A5FA-F2417545209A}">
      <dgm:prSet/>
      <dgm:spPr/>
      <dgm:t>
        <a:bodyPr/>
        <a:lstStyle/>
        <a:p>
          <a:endParaRPr lang="ru-RU"/>
        </a:p>
      </dgm:t>
    </dgm:pt>
    <dgm:pt modelId="{04F72C74-BF28-49C2-AF1D-B3020F2A5865}" type="sibTrans" cxnId="{DCD9BAD4-AB8D-4035-A5FA-F2417545209A}">
      <dgm:prSet/>
      <dgm:spPr/>
      <dgm:t>
        <a:bodyPr/>
        <a:lstStyle/>
        <a:p>
          <a:endParaRPr lang="ru-RU"/>
        </a:p>
      </dgm:t>
    </dgm:pt>
    <dgm:pt modelId="{8D5D8E52-D137-4ED7-9747-7D6671B00A4A}">
      <dgm:prSet custT="1"/>
      <dgm:spPr/>
      <dgm:t>
        <a:bodyPr/>
        <a:lstStyle/>
        <a:p>
          <a:pPr rtl="0"/>
          <a:r>
            <a:rPr lang="ru-RU" sz="2000" dirty="0" smtClean="0"/>
            <a:t>Метод моментов</a:t>
          </a:r>
          <a:endParaRPr lang="ru-RU" sz="2000" dirty="0"/>
        </a:p>
      </dgm:t>
    </dgm:pt>
    <dgm:pt modelId="{E8235F01-FD58-4D46-A153-1DC2F152264E}" type="parTrans" cxnId="{F5911903-549A-4677-94A6-E2894A6952FD}">
      <dgm:prSet/>
      <dgm:spPr/>
      <dgm:t>
        <a:bodyPr/>
        <a:lstStyle/>
        <a:p>
          <a:endParaRPr lang="ru-RU"/>
        </a:p>
      </dgm:t>
    </dgm:pt>
    <dgm:pt modelId="{99917563-C18E-415D-A34E-63334CED414A}" type="sibTrans" cxnId="{F5911903-549A-4677-94A6-E2894A6952FD}">
      <dgm:prSet/>
      <dgm:spPr/>
      <dgm:t>
        <a:bodyPr/>
        <a:lstStyle/>
        <a:p>
          <a:endParaRPr lang="ru-RU"/>
        </a:p>
      </dgm:t>
    </dgm:pt>
    <dgm:pt modelId="{EE6A88AE-EFB3-465C-A639-1AA63784BB8D}">
      <dgm:prSet custT="1"/>
      <dgm:spPr/>
      <dgm:t>
        <a:bodyPr/>
        <a:lstStyle/>
        <a:p>
          <a:pPr rtl="0"/>
          <a:r>
            <a:rPr lang="ru-RU" sz="2000" dirty="0" smtClean="0"/>
            <a:t>Метод  порядковых характеристик</a:t>
          </a:r>
          <a:endParaRPr lang="ru-RU" sz="2000" dirty="0"/>
        </a:p>
      </dgm:t>
    </dgm:pt>
    <dgm:pt modelId="{F1762C4B-6CD8-4E2D-83D4-03E08FDD2CE2}" type="parTrans" cxnId="{8C8E5C96-4F9D-4D4F-9A34-3A740888E015}">
      <dgm:prSet/>
      <dgm:spPr/>
      <dgm:t>
        <a:bodyPr/>
        <a:lstStyle/>
        <a:p>
          <a:endParaRPr lang="ru-RU"/>
        </a:p>
      </dgm:t>
    </dgm:pt>
    <dgm:pt modelId="{27068197-FDE2-4E94-8533-2928CE2E22F3}" type="sibTrans" cxnId="{8C8E5C96-4F9D-4D4F-9A34-3A740888E015}">
      <dgm:prSet/>
      <dgm:spPr/>
      <dgm:t>
        <a:bodyPr/>
        <a:lstStyle/>
        <a:p>
          <a:endParaRPr lang="ru-RU"/>
        </a:p>
      </dgm:t>
    </dgm:pt>
    <dgm:pt modelId="{4D48C87F-7D9D-4255-95A5-148A4BBBB927}">
      <dgm:prSet custT="1"/>
      <dgm:spPr/>
      <dgm:t>
        <a:bodyPr/>
        <a:lstStyle/>
        <a:p>
          <a:pPr rtl="0"/>
          <a:r>
            <a:rPr lang="ru-RU" sz="2000" dirty="0" smtClean="0"/>
            <a:t>Др.</a:t>
          </a:r>
          <a:endParaRPr lang="ru-RU" sz="2000" dirty="0"/>
        </a:p>
      </dgm:t>
    </dgm:pt>
    <dgm:pt modelId="{55825E7C-3552-4DB8-9CA7-9441A2A2AD1A}" type="parTrans" cxnId="{6E599A35-7282-4066-A382-93C0FCFBB804}">
      <dgm:prSet/>
      <dgm:spPr/>
      <dgm:t>
        <a:bodyPr/>
        <a:lstStyle/>
        <a:p>
          <a:endParaRPr lang="ru-RU"/>
        </a:p>
      </dgm:t>
    </dgm:pt>
    <dgm:pt modelId="{7E50EB8A-64FB-4695-8C49-8A8C0A5E203C}" type="sibTrans" cxnId="{6E599A35-7282-4066-A382-93C0FCFBB804}">
      <dgm:prSet/>
      <dgm:spPr/>
      <dgm:t>
        <a:bodyPr/>
        <a:lstStyle/>
        <a:p>
          <a:endParaRPr lang="ru-RU"/>
        </a:p>
      </dgm:t>
    </dgm:pt>
    <dgm:pt modelId="{8619A746-382F-4531-80E7-C9C7F4C9DB77}" type="pres">
      <dgm:prSet presAssocID="{BE68DCA4-E26B-4786-92B9-6C3751F67C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74270A-53D0-441A-B1AA-2EFE4EC2DD26}" type="pres">
      <dgm:prSet presAssocID="{4F04C17D-9214-4AD5-B52D-58FAB6D7B440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572D12-9CDF-4DCA-AEE5-AEBE6EF3EC00}" type="pres">
      <dgm:prSet presAssocID="{04F72C74-BF28-49C2-AF1D-B3020F2A5865}" presName="spacer" presStyleCnt="0"/>
      <dgm:spPr/>
    </dgm:pt>
    <dgm:pt modelId="{09031BA8-DC38-486C-A025-E454B97152B5}" type="pres">
      <dgm:prSet presAssocID="{8D5D8E52-D137-4ED7-9747-7D6671B00A4A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14DD66-6424-45D4-8A14-2508F90EA175}" type="pres">
      <dgm:prSet presAssocID="{99917563-C18E-415D-A34E-63334CED414A}" presName="spacer" presStyleCnt="0"/>
      <dgm:spPr/>
    </dgm:pt>
    <dgm:pt modelId="{B2A61371-D219-4E42-B547-6FB5D5B9A507}" type="pres">
      <dgm:prSet presAssocID="{EE6A88AE-EFB3-465C-A639-1AA63784BB8D}" presName="parentText" presStyleLbl="node1" presStyleIdx="2" presStyleCnt="4" custLinFactNeighborX="-1136" custLinFactNeighborY="-499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141F90-5426-4CA0-9AC4-D33B39E2BA9E}" type="pres">
      <dgm:prSet presAssocID="{27068197-FDE2-4E94-8533-2928CE2E22F3}" presName="spacer" presStyleCnt="0"/>
      <dgm:spPr/>
    </dgm:pt>
    <dgm:pt modelId="{7AE892E8-F758-4596-9D71-B456FDBE55BB}" type="pres">
      <dgm:prSet presAssocID="{4D48C87F-7D9D-4255-95A5-148A4BBBB927}" presName="parentText" presStyleLbl="node1" presStyleIdx="3" presStyleCnt="4" custLinFactNeighborY="67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A897E0-0027-44C5-ABF7-DCF68B16F1B1}" type="presOf" srcId="{EE6A88AE-EFB3-465C-A639-1AA63784BB8D}" destId="{B2A61371-D219-4E42-B547-6FB5D5B9A507}" srcOrd="0" destOrd="0" presId="urn:microsoft.com/office/officeart/2005/8/layout/vList2"/>
    <dgm:cxn modelId="{DCD9BAD4-AB8D-4035-A5FA-F2417545209A}" srcId="{BE68DCA4-E26B-4786-92B9-6C3751F67CB3}" destId="{4F04C17D-9214-4AD5-B52D-58FAB6D7B440}" srcOrd="0" destOrd="0" parTransId="{73184F7F-FA5D-4BC0-B817-615DDDFCBC92}" sibTransId="{04F72C74-BF28-49C2-AF1D-B3020F2A5865}"/>
    <dgm:cxn modelId="{8C8E5C96-4F9D-4D4F-9A34-3A740888E015}" srcId="{BE68DCA4-E26B-4786-92B9-6C3751F67CB3}" destId="{EE6A88AE-EFB3-465C-A639-1AA63784BB8D}" srcOrd="2" destOrd="0" parTransId="{F1762C4B-6CD8-4E2D-83D4-03E08FDD2CE2}" sibTransId="{27068197-FDE2-4E94-8533-2928CE2E22F3}"/>
    <dgm:cxn modelId="{E283696B-71C9-45E9-B4F9-1E27306616DF}" type="presOf" srcId="{4F04C17D-9214-4AD5-B52D-58FAB6D7B440}" destId="{2B74270A-53D0-441A-B1AA-2EFE4EC2DD26}" srcOrd="0" destOrd="0" presId="urn:microsoft.com/office/officeart/2005/8/layout/vList2"/>
    <dgm:cxn modelId="{55ED55D8-C1B6-428D-A8C8-9B08BEB30227}" type="presOf" srcId="{BE68DCA4-E26B-4786-92B9-6C3751F67CB3}" destId="{8619A746-382F-4531-80E7-C9C7F4C9DB77}" srcOrd="0" destOrd="0" presId="urn:microsoft.com/office/officeart/2005/8/layout/vList2"/>
    <dgm:cxn modelId="{F5911903-549A-4677-94A6-E2894A6952FD}" srcId="{BE68DCA4-E26B-4786-92B9-6C3751F67CB3}" destId="{8D5D8E52-D137-4ED7-9747-7D6671B00A4A}" srcOrd="1" destOrd="0" parTransId="{E8235F01-FD58-4D46-A153-1DC2F152264E}" sibTransId="{99917563-C18E-415D-A34E-63334CED414A}"/>
    <dgm:cxn modelId="{67201672-E7E5-42CD-A3E9-75937D84BA83}" type="presOf" srcId="{8D5D8E52-D137-4ED7-9747-7D6671B00A4A}" destId="{09031BA8-DC38-486C-A025-E454B97152B5}" srcOrd="0" destOrd="0" presId="urn:microsoft.com/office/officeart/2005/8/layout/vList2"/>
    <dgm:cxn modelId="{6E599A35-7282-4066-A382-93C0FCFBB804}" srcId="{BE68DCA4-E26B-4786-92B9-6C3751F67CB3}" destId="{4D48C87F-7D9D-4255-95A5-148A4BBBB927}" srcOrd="3" destOrd="0" parTransId="{55825E7C-3552-4DB8-9CA7-9441A2A2AD1A}" sibTransId="{7E50EB8A-64FB-4695-8C49-8A8C0A5E203C}"/>
    <dgm:cxn modelId="{1B564A8E-D210-459B-AF35-AB63F7E65733}" type="presOf" srcId="{4D48C87F-7D9D-4255-95A5-148A4BBBB927}" destId="{7AE892E8-F758-4596-9D71-B456FDBE55BB}" srcOrd="0" destOrd="0" presId="urn:microsoft.com/office/officeart/2005/8/layout/vList2"/>
    <dgm:cxn modelId="{2110D3D7-4779-4694-8D70-9AC7552495AF}" type="presParOf" srcId="{8619A746-382F-4531-80E7-C9C7F4C9DB77}" destId="{2B74270A-53D0-441A-B1AA-2EFE4EC2DD26}" srcOrd="0" destOrd="0" presId="urn:microsoft.com/office/officeart/2005/8/layout/vList2"/>
    <dgm:cxn modelId="{29D2AE8F-FED3-4A45-B781-657B9D6B4802}" type="presParOf" srcId="{8619A746-382F-4531-80E7-C9C7F4C9DB77}" destId="{74572D12-9CDF-4DCA-AEE5-AEBE6EF3EC00}" srcOrd="1" destOrd="0" presId="urn:microsoft.com/office/officeart/2005/8/layout/vList2"/>
    <dgm:cxn modelId="{9820923A-83B0-4C6B-9C5F-0E40CBB850B4}" type="presParOf" srcId="{8619A746-382F-4531-80E7-C9C7F4C9DB77}" destId="{09031BA8-DC38-486C-A025-E454B97152B5}" srcOrd="2" destOrd="0" presId="urn:microsoft.com/office/officeart/2005/8/layout/vList2"/>
    <dgm:cxn modelId="{609531BA-17CC-4C11-92D9-37209ECD40E1}" type="presParOf" srcId="{8619A746-382F-4531-80E7-C9C7F4C9DB77}" destId="{8814DD66-6424-45D4-8A14-2508F90EA175}" srcOrd="3" destOrd="0" presId="urn:microsoft.com/office/officeart/2005/8/layout/vList2"/>
    <dgm:cxn modelId="{FB8BDF26-2B34-49FB-A124-9F564F066527}" type="presParOf" srcId="{8619A746-382F-4531-80E7-C9C7F4C9DB77}" destId="{B2A61371-D219-4E42-B547-6FB5D5B9A507}" srcOrd="4" destOrd="0" presId="urn:microsoft.com/office/officeart/2005/8/layout/vList2"/>
    <dgm:cxn modelId="{C0CD5971-573B-49E5-B3B4-FBE1157A0B6C}" type="presParOf" srcId="{8619A746-382F-4531-80E7-C9C7F4C9DB77}" destId="{9F141F90-5426-4CA0-9AC4-D33B39E2BA9E}" srcOrd="5" destOrd="0" presId="urn:microsoft.com/office/officeart/2005/8/layout/vList2"/>
    <dgm:cxn modelId="{B5B01B77-7536-4DBC-9DC6-3D8F8D7BCB07}" type="presParOf" srcId="{8619A746-382F-4531-80E7-C9C7F4C9DB77}" destId="{7AE892E8-F758-4596-9D71-B456FDBE55BB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F7D47E2-C38F-41A2-B807-3570D147F025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F43535B-9928-4318-8F79-F242245461AF}">
      <dgm:prSet/>
      <dgm:spPr/>
      <dgm:t>
        <a:bodyPr/>
        <a:lstStyle/>
        <a:p>
          <a:pPr rtl="0"/>
          <a:r>
            <a:rPr lang="ru-RU" dirty="0" smtClean="0"/>
            <a:t>1. Доопытное распределение выборки </a:t>
          </a:r>
          <a:r>
            <a:rPr lang="en-US" i="1" dirty="0" smtClean="0"/>
            <a:t> </a:t>
          </a:r>
          <a:r>
            <a:rPr lang="ru-RU" i="1" dirty="0" smtClean="0"/>
            <a:t>              </a:t>
          </a:r>
          <a:r>
            <a:rPr lang="en-US" i="1" dirty="0" smtClean="0"/>
            <a:t>х = (</a:t>
          </a:r>
          <a:r>
            <a:rPr lang="en-US" dirty="0" smtClean="0"/>
            <a:t>x</a:t>
          </a:r>
          <a:r>
            <a:rPr lang="ru-RU" baseline="-25000" dirty="0" smtClean="0"/>
            <a:t>1</a:t>
          </a:r>
          <a:r>
            <a:rPr lang="ru-RU" dirty="0" smtClean="0"/>
            <a:t>, </a:t>
          </a:r>
          <a:r>
            <a:rPr lang="en-US" dirty="0" smtClean="0"/>
            <a:t>x</a:t>
          </a:r>
          <a:r>
            <a:rPr lang="ru-RU" baseline="-25000" dirty="0" smtClean="0"/>
            <a:t>2</a:t>
          </a:r>
          <a:r>
            <a:rPr lang="ru-RU" dirty="0" smtClean="0"/>
            <a:t>, …, </a:t>
          </a:r>
          <a:r>
            <a:rPr lang="en-US" dirty="0" err="1" smtClean="0"/>
            <a:t>x</a:t>
          </a:r>
          <a:r>
            <a:rPr lang="en-US" baseline="-25000" dirty="0" err="1" smtClean="0"/>
            <a:t>n</a:t>
          </a:r>
          <a:r>
            <a:rPr lang="en-US" i="1" dirty="0" smtClean="0"/>
            <a:t>)</a:t>
          </a:r>
          <a:endParaRPr lang="ru-RU" dirty="0"/>
        </a:p>
      </dgm:t>
    </dgm:pt>
    <dgm:pt modelId="{5AE90B6A-E9B9-4A90-8D61-526A291DFF53}" type="parTrans" cxnId="{1F7492CD-6589-4D75-A60F-67AA1C724E29}">
      <dgm:prSet/>
      <dgm:spPr/>
      <dgm:t>
        <a:bodyPr/>
        <a:lstStyle/>
        <a:p>
          <a:endParaRPr lang="ru-RU"/>
        </a:p>
      </dgm:t>
    </dgm:pt>
    <dgm:pt modelId="{9414A8B6-1F5A-41DA-831C-95024401C10B}" type="sibTrans" cxnId="{1F7492CD-6589-4D75-A60F-67AA1C724E29}">
      <dgm:prSet/>
      <dgm:spPr/>
      <dgm:t>
        <a:bodyPr/>
        <a:lstStyle/>
        <a:p>
          <a:endParaRPr lang="ru-RU"/>
        </a:p>
      </dgm:t>
    </dgm:pt>
    <dgm:pt modelId="{4A8DE360-1553-4EAF-84EE-AFCBFE494745}">
      <dgm:prSet/>
      <dgm:spPr/>
      <dgm:t>
        <a:bodyPr/>
        <a:lstStyle/>
        <a:p>
          <a:pPr rtl="0"/>
          <a:r>
            <a:rPr lang="ru-RU" dirty="0" smtClean="0"/>
            <a:t>2. Плотность распределения</a:t>
          </a:r>
          <a:r>
            <a:rPr lang="ru-RU" i="1" dirty="0" smtClean="0"/>
            <a:t> </a:t>
          </a:r>
          <a:r>
            <a:rPr lang="en-US" i="1" dirty="0" smtClean="0"/>
            <a:t>f(x,</a:t>
          </a:r>
          <a:r>
            <a:rPr lang="en-US" dirty="0" smtClean="0"/>
            <a:t> </a:t>
          </a:r>
          <a:r>
            <a:rPr lang="ru-RU" dirty="0" smtClean="0"/>
            <a:t>Θ)</a:t>
          </a:r>
          <a:endParaRPr lang="ru-RU" dirty="0"/>
        </a:p>
      </dgm:t>
    </dgm:pt>
    <dgm:pt modelId="{53B62BAC-DB44-4127-A71D-3CA38F00A56B}" type="parTrans" cxnId="{61E6293D-2D10-42A5-8322-C68C4048E166}">
      <dgm:prSet/>
      <dgm:spPr/>
      <dgm:t>
        <a:bodyPr/>
        <a:lstStyle/>
        <a:p>
          <a:endParaRPr lang="ru-RU"/>
        </a:p>
      </dgm:t>
    </dgm:pt>
    <dgm:pt modelId="{7DAA17CF-979F-42EF-A43F-6F8DDD4C31B7}" type="sibTrans" cxnId="{61E6293D-2D10-42A5-8322-C68C4048E166}">
      <dgm:prSet/>
      <dgm:spPr/>
      <dgm:t>
        <a:bodyPr/>
        <a:lstStyle/>
        <a:p>
          <a:endParaRPr lang="ru-RU"/>
        </a:p>
      </dgm:t>
    </dgm:pt>
    <dgm:pt modelId="{CD040941-6610-4FB8-8799-5D5A3AC04B57}">
      <dgm:prSet/>
      <dgm:spPr/>
      <dgm:t>
        <a:bodyPr/>
        <a:lstStyle/>
        <a:p>
          <a:pPr rtl="0"/>
          <a:r>
            <a:rPr lang="ru-RU" i="1" dirty="0" smtClean="0"/>
            <a:t>3. Функцией правдоподобия</a:t>
          </a:r>
          <a:r>
            <a:rPr lang="ru-RU" dirty="0" smtClean="0"/>
            <a:t>                              достигает максимума </a:t>
          </a:r>
          <a:endParaRPr lang="ru-RU" dirty="0"/>
        </a:p>
      </dgm:t>
    </dgm:pt>
    <dgm:pt modelId="{4501AD4E-C192-4315-81C9-7ACB212E9279}" type="parTrans" cxnId="{7BA42609-43CA-48B7-9AAD-B606606A51D3}">
      <dgm:prSet/>
      <dgm:spPr/>
      <dgm:t>
        <a:bodyPr/>
        <a:lstStyle/>
        <a:p>
          <a:endParaRPr lang="ru-RU"/>
        </a:p>
      </dgm:t>
    </dgm:pt>
    <dgm:pt modelId="{7E9D7A90-5015-4FA4-A791-FD599E569975}" type="sibTrans" cxnId="{7BA42609-43CA-48B7-9AAD-B606606A51D3}">
      <dgm:prSet/>
      <dgm:spPr/>
      <dgm:t>
        <a:bodyPr/>
        <a:lstStyle/>
        <a:p>
          <a:endParaRPr lang="ru-RU"/>
        </a:p>
      </dgm:t>
    </dgm:pt>
    <dgm:pt modelId="{32ED01B3-8848-4835-8BDE-AABED9EBE97B}">
      <dgm:prSet/>
      <dgm:spPr/>
      <dgm:t>
        <a:bodyPr/>
        <a:lstStyle/>
        <a:p>
          <a:pPr rtl="0"/>
          <a:r>
            <a:rPr lang="ru-RU" dirty="0" smtClean="0"/>
            <a:t>4. Исследование функции правдоподобия на экстремум</a:t>
          </a:r>
          <a:endParaRPr lang="ru-RU" dirty="0"/>
        </a:p>
      </dgm:t>
    </dgm:pt>
    <dgm:pt modelId="{4E56FA37-0D69-4F06-A738-4E233C500BD0}" type="parTrans" cxnId="{11C6A44F-C24D-4BB1-8301-C0F659958C69}">
      <dgm:prSet/>
      <dgm:spPr/>
      <dgm:t>
        <a:bodyPr/>
        <a:lstStyle/>
        <a:p>
          <a:endParaRPr lang="ru-RU"/>
        </a:p>
      </dgm:t>
    </dgm:pt>
    <dgm:pt modelId="{4186D88C-CFFD-470B-8F8E-735F3FD441FD}" type="sibTrans" cxnId="{11C6A44F-C24D-4BB1-8301-C0F659958C69}">
      <dgm:prSet/>
      <dgm:spPr/>
      <dgm:t>
        <a:bodyPr/>
        <a:lstStyle/>
        <a:p>
          <a:endParaRPr lang="ru-RU"/>
        </a:p>
      </dgm:t>
    </dgm:pt>
    <dgm:pt modelId="{A756D4AA-A7D3-4235-AA4D-704F7DE32FB6}" type="pres">
      <dgm:prSet presAssocID="{0F7D47E2-C38F-41A2-B807-3570D147F02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8B5E39-16D6-478E-B938-13E6D8EA27D3}" type="pres">
      <dgm:prSet presAssocID="{3F43535B-9928-4318-8F79-F242245461A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B34376-1D08-4231-8CA5-8C8E45599B7B}" type="pres">
      <dgm:prSet presAssocID="{9414A8B6-1F5A-41DA-831C-95024401C10B}" presName="spacer" presStyleCnt="0"/>
      <dgm:spPr/>
    </dgm:pt>
    <dgm:pt modelId="{9710135E-BDA1-4F27-8097-5F1FEC16CBA1}" type="pres">
      <dgm:prSet presAssocID="{4A8DE360-1553-4EAF-84EE-AFCBFE49474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E3B54C-B627-4D93-89B1-4763BB8BC97D}" type="pres">
      <dgm:prSet presAssocID="{7DAA17CF-979F-42EF-A43F-6F8DDD4C31B7}" presName="spacer" presStyleCnt="0"/>
      <dgm:spPr/>
    </dgm:pt>
    <dgm:pt modelId="{D400065E-B2B4-4F3E-A098-9F384079460E}" type="pres">
      <dgm:prSet presAssocID="{CD040941-6610-4FB8-8799-5D5A3AC04B57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530077-1DC0-4E77-946C-A7F5D38825B5}" type="pres">
      <dgm:prSet presAssocID="{7E9D7A90-5015-4FA4-A791-FD599E569975}" presName="spacer" presStyleCnt="0"/>
      <dgm:spPr/>
    </dgm:pt>
    <dgm:pt modelId="{7B7E936C-5E1E-4BFE-B5B8-AABC441AB181}" type="pres">
      <dgm:prSet presAssocID="{32ED01B3-8848-4835-8BDE-AABED9EBE97B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C8CDAD1-AF70-40F2-98B8-6365953C5B2B}" type="presOf" srcId="{0F7D47E2-C38F-41A2-B807-3570D147F025}" destId="{A756D4AA-A7D3-4235-AA4D-704F7DE32FB6}" srcOrd="0" destOrd="0" presId="urn:microsoft.com/office/officeart/2005/8/layout/vList2"/>
    <dgm:cxn modelId="{75CE4E0A-F17A-43C1-AE67-3AA259FF9D91}" type="presOf" srcId="{CD040941-6610-4FB8-8799-5D5A3AC04B57}" destId="{D400065E-B2B4-4F3E-A098-9F384079460E}" srcOrd="0" destOrd="0" presId="urn:microsoft.com/office/officeart/2005/8/layout/vList2"/>
    <dgm:cxn modelId="{61E6293D-2D10-42A5-8322-C68C4048E166}" srcId="{0F7D47E2-C38F-41A2-B807-3570D147F025}" destId="{4A8DE360-1553-4EAF-84EE-AFCBFE494745}" srcOrd="1" destOrd="0" parTransId="{53B62BAC-DB44-4127-A71D-3CA38F00A56B}" sibTransId="{7DAA17CF-979F-42EF-A43F-6F8DDD4C31B7}"/>
    <dgm:cxn modelId="{3374A274-25F8-4672-B175-B78C59384123}" type="presOf" srcId="{32ED01B3-8848-4835-8BDE-AABED9EBE97B}" destId="{7B7E936C-5E1E-4BFE-B5B8-AABC441AB181}" srcOrd="0" destOrd="0" presId="urn:microsoft.com/office/officeart/2005/8/layout/vList2"/>
    <dgm:cxn modelId="{1F7492CD-6589-4D75-A60F-67AA1C724E29}" srcId="{0F7D47E2-C38F-41A2-B807-3570D147F025}" destId="{3F43535B-9928-4318-8F79-F242245461AF}" srcOrd="0" destOrd="0" parTransId="{5AE90B6A-E9B9-4A90-8D61-526A291DFF53}" sibTransId="{9414A8B6-1F5A-41DA-831C-95024401C10B}"/>
    <dgm:cxn modelId="{FE99CB87-084B-47A4-844C-26682F38D730}" type="presOf" srcId="{3F43535B-9928-4318-8F79-F242245461AF}" destId="{6E8B5E39-16D6-478E-B938-13E6D8EA27D3}" srcOrd="0" destOrd="0" presId="urn:microsoft.com/office/officeart/2005/8/layout/vList2"/>
    <dgm:cxn modelId="{11C6A44F-C24D-4BB1-8301-C0F659958C69}" srcId="{0F7D47E2-C38F-41A2-B807-3570D147F025}" destId="{32ED01B3-8848-4835-8BDE-AABED9EBE97B}" srcOrd="3" destOrd="0" parTransId="{4E56FA37-0D69-4F06-A738-4E233C500BD0}" sibTransId="{4186D88C-CFFD-470B-8F8E-735F3FD441FD}"/>
    <dgm:cxn modelId="{D25370C8-3181-4E2B-82C0-305ED9A8FE13}" type="presOf" srcId="{4A8DE360-1553-4EAF-84EE-AFCBFE494745}" destId="{9710135E-BDA1-4F27-8097-5F1FEC16CBA1}" srcOrd="0" destOrd="0" presId="urn:microsoft.com/office/officeart/2005/8/layout/vList2"/>
    <dgm:cxn modelId="{7BA42609-43CA-48B7-9AAD-B606606A51D3}" srcId="{0F7D47E2-C38F-41A2-B807-3570D147F025}" destId="{CD040941-6610-4FB8-8799-5D5A3AC04B57}" srcOrd="2" destOrd="0" parTransId="{4501AD4E-C192-4315-81C9-7ACB212E9279}" sibTransId="{7E9D7A90-5015-4FA4-A791-FD599E569975}"/>
    <dgm:cxn modelId="{0D6F2006-F7DC-4231-BFEF-F08CE9C72B6C}" type="presParOf" srcId="{A756D4AA-A7D3-4235-AA4D-704F7DE32FB6}" destId="{6E8B5E39-16D6-478E-B938-13E6D8EA27D3}" srcOrd="0" destOrd="0" presId="urn:microsoft.com/office/officeart/2005/8/layout/vList2"/>
    <dgm:cxn modelId="{3D388586-BEF9-4C6F-8A04-1F39573DFC3C}" type="presParOf" srcId="{A756D4AA-A7D3-4235-AA4D-704F7DE32FB6}" destId="{E3B34376-1D08-4231-8CA5-8C8E45599B7B}" srcOrd="1" destOrd="0" presId="urn:microsoft.com/office/officeart/2005/8/layout/vList2"/>
    <dgm:cxn modelId="{71C01A86-A48A-429F-921B-F4AAEB6AD854}" type="presParOf" srcId="{A756D4AA-A7D3-4235-AA4D-704F7DE32FB6}" destId="{9710135E-BDA1-4F27-8097-5F1FEC16CBA1}" srcOrd="2" destOrd="0" presId="urn:microsoft.com/office/officeart/2005/8/layout/vList2"/>
    <dgm:cxn modelId="{25CFBAA3-B458-48AA-8F6E-13C35AD9A155}" type="presParOf" srcId="{A756D4AA-A7D3-4235-AA4D-704F7DE32FB6}" destId="{D6E3B54C-B627-4D93-89B1-4763BB8BC97D}" srcOrd="3" destOrd="0" presId="urn:microsoft.com/office/officeart/2005/8/layout/vList2"/>
    <dgm:cxn modelId="{FFEA1E19-F55D-4EA6-8350-302545C2E7AE}" type="presParOf" srcId="{A756D4AA-A7D3-4235-AA4D-704F7DE32FB6}" destId="{D400065E-B2B4-4F3E-A098-9F384079460E}" srcOrd="4" destOrd="0" presId="urn:microsoft.com/office/officeart/2005/8/layout/vList2"/>
    <dgm:cxn modelId="{48E23AFF-A25F-4924-8ECF-F5FB5CE6D106}" type="presParOf" srcId="{A756D4AA-A7D3-4235-AA4D-704F7DE32FB6}" destId="{BC530077-1DC0-4E77-946C-A7F5D38825B5}" srcOrd="5" destOrd="0" presId="urn:microsoft.com/office/officeart/2005/8/layout/vList2"/>
    <dgm:cxn modelId="{F55B7D5B-D6BF-4E17-A6E6-159D0B73F812}" type="presParOf" srcId="{A756D4AA-A7D3-4235-AA4D-704F7DE32FB6}" destId="{7B7E936C-5E1E-4BFE-B5B8-AABC441AB181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F80FF33-A413-4C30-A654-F5E22D6AF978}" type="doc">
      <dgm:prSet loTypeId="urn:microsoft.com/office/officeart/2005/8/layout/hierarchy3" loCatId="hierarchy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9FBCF5D-F86A-476E-92DA-B7663DEC3E23}">
      <dgm:prSet/>
      <dgm:spPr/>
      <dgm:t>
        <a:bodyPr/>
        <a:lstStyle/>
        <a:p>
          <a:pPr rtl="0"/>
          <a:r>
            <a:rPr lang="ru-RU" dirty="0" smtClean="0"/>
            <a:t>Эмпирические моменты</a:t>
          </a:r>
          <a:endParaRPr lang="ru-RU" dirty="0"/>
        </a:p>
      </dgm:t>
    </dgm:pt>
    <dgm:pt modelId="{DD1A0AF4-89B6-4276-9273-DD7B76A2B8C6}" type="parTrans" cxnId="{661636D4-C150-4663-8B4B-510ADE74DD01}">
      <dgm:prSet/>
      <dgm:spPr/>
      <dgm:t>
        <a:bodyPr/>
        <a:lstStyle/>
        <a:p>
          <a:endParaRPr lang="ru-RU"/>
        </a:p>
      </dgm:t>
    </dgm:pt>
    <dgm:pt modelId="{2FB80064-B2D9-4615-A886-C8EECBA120A9}" type="sibTrans" cxnId="{661636D4-C150-4663-8B4B-510ADE74DD01}">
      <dgm:prSet/>
      <dgm:spPr/>
      <dgm:t>
        <a:bodyPr/>
        <a:lstStyle/>
        <a:p>
          <a:endParaRPr lang="ru-RU"/>
        </a:p>
      </dgm:t>
    </dgm:pt>
    <dgm:pt modelId="{BFABCADE-799E-46A4-9E16-C1A78443AEC5}">
      <dgm:prSet/>
      <dgm:spPr/>
      <dgm:t>
        <a:bodyPr/>
        <a:lstStyle/>
        <a:p>
          <a:pPr rtl="0"/>
          <a:r>
            <a:rPr lang="ru-RU" dirty="0" smtClean="0"/>
            <a:t>Теоретические моменты </a:t>
          </a:r>
          <a:endParaRPr lang="ru-RU" dirty="0"/>
        </a:p>
      </dgm:t>
    </dgm:pt>
    <dgm:pt modelId="{6E09EAA5-09A0-4361-8DC5-6AB0061F0607}" type="parTrans" cxnId="{0EE9A382-BED9-40ED-A458-77DCB8F772D2}">
      <dgm:prSet/>
      <dgm:spPr/>
      <dgm:t>
        <a:bodyPr/>
        <a:lstStyle/>
        <a:p>
          <a:endParaRPr lang="ru-RU"/>
        </a:p>
      </dgm:t>
    </dgm:pt>
    <dgm:pt modelId="{9B3F1775-4952-4BC3-8C01-05FB48FD1D51}" type="sibTrans" cxnId="{0EE9A382-BED9-40ED-A458-77DCB8F772D2}">
      <dgm:prSet/>
      <dgm:spPr/>
      <dgm:t>
        <a:bodyPr/>
        <a:lstStyle/>
        <a:p>
          <a:endParaRPr lang="ru-RU"/>
        </a:p>
      </dgm:t>
    </dgm:pt>
    <dgm:pt modelId="{82CB9FDC-E869-4BB1-B286-E84C39728AE1}">
      <dgm:prSet/>
      <dgm:spPr/>
      <dgm:t>
        <a:bodyPr/>
        <a:lstStyle/>
        <a:p>
          <a:pPr rtl="0"/>
          <a:endParaRPr lang="ru-RU" dirty="0"/>
        </a:p>
      </dgm:t>
    </dgm:pt>
    <dgm:pt modelId="{2B19A58C-CC49-43AE-80FF-44F9DBC15D7D}" type="parTrans" cxnId="{9341C37D-1738-4214-A400-BA10784A4310}">
      <dgm:prSet/>
      <dgm:spPr/>
      <dgm:t>
        <a:bodyPr/>
        <a:lstStyle/>
        <a:p>
          <a:endParaRPr lang="ru-RU"/>
        </a:p>
      </dgm:t>
    </dgm:pt>
    <dgm:pt modelId="{8FDD8DC0-D693-4313-AB22-731584A9A4D2}" type="sibTrans" cxnId="{9341C37D-1738-4214-A400-BA10784A4310}">
      <dgm:prSet/>
      <dgm:spPr/>
      <dgm:t>
        <a:bodyPr/>
        <a:lstStyle/>
        <a:p>
          <a:endParaRPr lang="ru-RU"/>
        </a:p>
      </dgm:t>
    </dgm:pt>
    <dgm:pt modelId="{3EF547C1-4179-4FCD-AC97-C82414030258}">
      <dgm:prSet/>
      <dgm:spPr/>
      <dgm:t>
        <a:bodyPr/>
        <a:lstStyle/>
        <a:p>
          <a:pPr rtl="0"/>
          <a:endParaRPr lang="ru-RU" dirty="0"/>
        </a:p>
      </dgm:t>
    </dgm:pt>
    <dgm:pt modelId="{B1AC85A7-D30A-4008-B201-658DD6EAF814}" type="parTrans" cxnId="{A4042D91-97B4-4C69-85B1-4CF7546151F7}">
      <dgm:prSet/>
      <dgm:spPr/>
      <dgm:t>
        <a:bodyPr/>
        <a:lstStyle/>
        <a:p>
          <a:endParaRPr lang="ru-RU"/>
        </a:p>
      </dgm:t>
    </dgm:pt>
    <dgm:pt modelId="{BD650051-4352-4087-B66C-3A2FF537A1F6}" type="sibTrans" cxnId="{A4042D91-97B4-4C69-85B1-4CF7546151F7}">
      <dgm:prSet/>
      <dgm:spPr/>
      <dgm:t>
        <a:bodyPr/>
        <a:lstStyle/>
        <a:p>
          <a:endParaRPr lang="ru-RU"/>
        </a:p>
      </dgm:t>
    </dgm:pt>
    <dgm:pt modelId="{C5844727-4A2A-44AB-B4A8-009046BFC618}">
      <dgm:prSet/>
      <dgm:spPr/>
      <dgm:t>
        <a:bodyPr/>
        <a:lstStyle/>
        <a:p>
          <a:pPr rtl="0"/>
          <a:endParaRPr lang="ru-RU" dirty="0"/>
        </a:p>
      </dgm:t>
    </dgm:pt>
    <dgm:pt modelId="{493FCDB0-ADEC-4455-BD0D-2DB3BA90CFF7}" type="parTrans" cxnId="{CC671D2B-EC04-4CE8-B275-FB1470EC7E1B}">
      <dgm:prSet/>
      <dgm:spPr/>
      <dgm:t>
        <a:bodyPr/>
        <a:lstStyle/>
        <a:p>
          <a:endParaRPr lang="ru-RU"/>
        </a:p>
      </dgm:t>
    </dgm:pt>
    <dgm:pt modelId="{0D09C7D9-13E5-4D8B-B7BF-E9E63A6A73BF}" type="sibTrans" cxnId="{CC671D2B-EC04-4CE8-B275-FB1470EC7E1B}">
      <dgm:prSet/>
      <dgm:spPr/>
      <dgm:t>
        <a:bodyPr/>
        <a:lstStyle/>
        <a:p>
          <a:endParaRPr lang="ru-RU"/>
        </a:p>
      </dgm:t>
    </dgm:pt>
    <dgm:pt modelId="{3FF6E9EC-7734-43FC-82B4-558AA443965E}">
      <dgm:prSet/>
      <dgm:spPr/>
      <dgm:t>
        <a:bodyPr/>
        <a:lstStyle/>
        <a:p>
          <a:pPr rtl="0"/>
          <a:endParaRPr lang="ru-RU" dirty="0"/>
        </a:p>
      </dgm:t>
    </dgm:pt>
    <dgm:pt modelId="{881C9894-4C83-4E56-80BB-DC8FC5F7C0DA}" type="parTrans" cxnId="{3E08A644-100C-4BFF-A643-C8B284A334BA}">
      <dgm:prSet/>
      <dgm:spPr/>
      <dgm:t>
        <a:bodyPr/>
        <a:lstStyle/>
        <a:p>
          <a:endParaRPr lang="ru-RU"/>
        </a:p>
      </dgm:t>
    </dgm:pt>
    <dgm:pt modelId="{B70F7092-5314-48EC-976B-5E3D979C4778}" type="sibTrans" cxnId="{3E08A644-100C-4BFF-A643-C8B284A334BA}">
      <dgm:prSet/>
      <dgm:spPr/>
      <dgm:t>
        <a:bodyPr/>
        <a:lstStyle/>
        <a:p>
          <a:endParaRPr lang="ru-RU"/>
        </a:p>
      </dgm:t>
    </dgm:pt>
    <dgm:pt modelId="{1FC479E3-9F7E-4086-916F-D31CEA7EA771}" type="pres">
      <dgm:prSet presAssocID="{0F80FF33-A413-4C30-A654-F5E22D6AF97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A116BA-CA15-4235-8898-5B6A295A4A56}" type="pres">
      <dgm:prSet presAssocID="{39FBCF5D-F86A-476E-92DA-B7663DEC3E23}" presName="root" presStyleCnt="0"/>
      <dgm:spPr/>
    </dgm:pt>
    <dgm:pt modelId="{034ECCD4-C0EE-4B70-A422-25E0CC214192}" type="pres">
      <dgm:prSet presAssocID="{39FBCF5D-F86A-476E-92DA-B7663DEC3E23}" presName="rootComposite" presStyleCnt="0"/>
      <dgm:spPr/>
    </dgm:pt>
    <dgm:pt modelId="{0E7A5ABF-4C79-4A55-A409-CBBDA1AE5E20}" type="pres">
      <dgm:prSet presAssocID="{39FBCF5D-F86A-476E-92DA-B7663DEC3E23}" presName="rootText" presStyleLbl="node1" presStyleIdx="0" presStyleCnt="2"/>
      <dgm:spPr/>
      <dgm:t>
        <a:bodyPr/>
        <a:lstStyle/>
        <a:p>
          <a:endParaRPr lang="ru-RU"/>
        </a:p>
      </dgm:t>
    </dgm:pt>
    <dgm:pt modelId="{9CD78651-736A-46BE-A2A4-2FAE43AA0E99}" type="pres">
      <dgm:prSet presAssocID="{39FBCF5D-F86A-476E-92DA-B7663DEC3E23}" presName="rootConnector" presStyleLbl="node1" presStyleIdx="0" presStyleCnt="2"/>
      <dgm:spPr/>
      <dgm:t>
        <a:bodyPr/>
        <a:lstStyle/>
        <a:p>
          <a:endParaRPr lang="ru-RU"/>
        </a:p>
      </dgm:t>
    </dgm:pt>
    <dgm:pt modelId="{0B42EEDB-2890-4FEA-B89C-35167A768B73}" type="pres">
      <dgm:prSet presAssocID="{39FBCF5D-F86A-476E-92DA-B7663DEC3E23}" presName="childShape" presStyleCnt="0"/>
      <dgm:spPr/>
    </dgm:pt>
    <dgm:pt modelId="{FD088A48-01D9-4EFA-A05D-E72B054D7895}" type="pres">
      <dgm:prSet presAssocID="{B1AC85A7-D30A-4008-B201-658DD6EAF814}" presName="Name13" presStyleLbl="parChTrans1D2" presStyleIdx="0" presStyleCnt="4"/>
      <dgm:spPr/>
      <dgm:t>
        <a:bodyPr/>
        <a:lstStyle/>
        <a:p>
          <a:endParaRPr lang="ru-RU"/>
        </a:p>
      </dgm:t>
    </dgm:pt>
    <dgm:pt modelId="{BF6B77E8-03AA-40BD-84D1-F2EADB58F687}" type="pres">
      <dgm:prSet presAssocID="{3EF547C1-4179-4FCD-AC97-C82414030258}" presName="child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1F4CCE-CDB7-4169-BC35-E2533E04694A}" type="pres">
      <dgm:prSet presAssocID="{2B19A58C-CC49-43AE-80FF-44F9DBC15D7D}" presName="Name13" presStyleLbl="parChTrans1D2" presStyleIdx="1" presStyleCnt="4"/>
      <dgm:spPr/>
      <dgm:t>
        <a:bodyPr/>
        <a:lstStyle/>
        <a:p>
          <a:endParaRPr lang="ru-RU"/>
        </a:p>
      </dgm:t>
    </dgm:pt>
    <dgm:pt modelId="{5D41C7CD-3316-41B8-8D0A-7BAE7A2CEC8C}" type="pres">
      <dgm:prSet presAssocID="{82CB9FDC-E869-4BB1-B286-E84C39728AE1}" presName="child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7999CF-CABC-4DCE-BFE5-5C8CA45F3B81}" type="pres">
      <dgm:prSet presAssocID="{BFABCADE-799E-46A4-9E16-C1A78443AEC5}" presName="root" presStyleCnt="0"/>
      <dgm:spPr/>
    </dgm:pt>
    <dgm:pt modelId="{180CED26-96A6-41B8-AC4A-80D44C954117}" type="pres">
      <dgm:prSet presAssocID="{BFABCADE-799E-46A4-9E16-C1A78443AEC5}" presName="rootComposite" presStyleCnt="0"/>
      <dgm:spPr/>
    </dgm:pt>
    <dgm:pt modelId="{57B34BDB-DC71-40E5-BB5B-854774DA320E}" type="pres">
      <dgm:prSet presAssocID="{BFABCADE-799E-46A4-9E16-C1A78443AEC5}" presName="rootText" presStyleLbl="node1" presStyleIdx="1" presStyleCnt="2"/>
      <dgm:spPr/>
      <dgm:t>
        <a:bodyPr/>
        <a:lstStyle/>
        <a:p>
          <a:endParaRPr lang="ru-RU"/>
        </a:p>
      </dgm:t>
    </dgm:pt>
    <dgm:pt modelId="{44E31FAC-B242-4D54-B5CC-883E8C17C6E1}" type="pres">
      <dgm:prSet presAssocID="{BFABCADE-799E-46A4-9E16-C1A78443AEC5}" presName="rootConnector" presStyleLbl="node1" presStyleIdx="1" presStyleCnt="2"/>
      <dgm:spPr/>
      <dgm:t>
        <a:bodyPr/>
        <a:lstStyle/>
        <a:p>
          <a:endParaRPr lang="ru-RU"/>
        </a:p>
      </dgm:t>
    </dgm:pt>
    <dgm:pt modelId="{864755EF-B4A5-4E62-A03C-83F047E88791}" type="pres">
      <dgm:prSet presAssocID="{BFABCADE-799E-46A4-9E16-C1A78443AEC5}" presName="childShape" presStyleCnt="0"/>
      <dgm:spPr/>
    </dgm:pt>
    <dgm:pt modelId="{C170A983-2C65-4F18-8338-83476104DE7C}" type="pres">
      <dgm:prSet presAssocID="{881C9894-4C83-4E56-80BB-DC8FC5F7C0DA}" presName="Name13" presStyleLbl="parChTrans1D2" presStyleIdx="2" presStyleCnt="4"/>
      <dgm:spPr/>
      <dgm:t>
        <a:bodyPr/>
        <a:lstStyle/>
        <a:p>
          <a:endParaRPr lang="ru-RU"/>
        </a:p>
      </dgm:t>
    </dgm:pt>
    <dgm:pt modelId="{32243269-2162-40D1-A77B-0013B1CF3E9B}" type="pres">
      <dgm:prSet presAssocID="{3FF6E9EC-7734-43FC-82B4-558AA443965E}" presName="childText" presStyleLbl="bgAcc1" presStyleIdx="2" presStyleCnt="4" custScaleX="114973" custScaleY="1069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2DE686-1A55-4D33-BEE4-C74A41852B7F}" type="pres">
      <dgm:prSet presAssocID="{493FCDB0-ADEC-4455-BD0D-2DB3BA90CFF7}" presName="Name13" presStyleLbl="parChTrans1D2" presStyleIdx="3" presStyleCnt="4"/>
      <dgm:spPr/>
      <dgm:t>
        <a:bodyPr/>
        <a:lstStyle/>
        <a:p>
          <a:endParaRPr lang="ru-RU"/>
        </a:p>
      </dgm:t>
    </dgm:pt>
    <dgm:pt modelId="{23BAD76C-472D-4733-B55B-9E91555D6E8E}" type="pres">
      <dgm:prSet presAssocID="{C5844727-4A2A-44AB-B4A8-009046BFC618}" presName="childText" presStyleLbl="bgAcc1" presStyleIdx="3" presStyleCnt="4" custScaleX="117332" custScaleY="984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08A644-100C-4BFF-A643-C8B284A334BA}" srcId="{BFABCADE-799E-46A4-9E16-C1A78443AEC5}" destId="{3FF6E9EC-7734-43FC-82B4-558AA443965E}" srcOrd="0" destOrd="0" parTransId="{881C9894-4C83-4E56-80BB-DC8FC5F7C0DA}" sibTransId="{B70F7092-5314-48EC-976B-5E3D979C4778}"/>
    <dgm:cxn modelId="{E2E1B9FA-478F-4874-97FE-10068C876EF7}" type="presOf" srcId="{39FBCF5D-F86A-476E-92DA-B7663DEC3E23}" destId="{9CD78651-736A-46BE-A2A4-2FAE43AA0E99}" srcOrd="1" destOrd="0" presId="urn:microsoft.com/office/officeart/2005/8/layout/hierarchy3"/>
    <dgm:cxn modelId="{3DA05190-4A40-434F-A0E1-06B7311451D1}" type="presOf" srcId="{39FBCF5D-F86A-476E-92DA-B7663DEC3E23}" destId="{0E7A5ABF-4C79-4A55-A409-CBBDA1AE5E20}" srcOrd="0" destOrd="0" presId="urn:microsoft.com/office/officeart/2005/8/layout/hierarchy3"/>
    <dgm:cxn modelId="{A4042D91-97B4-4C69-85B1-4CF7546151F7}" srcId="{39FBCF5D-F86A-476E-92DA-B7663DEC3E23}" destId="{3EF547C1-4179-4FCD-AC97-C82414030258}" srcOrd="0" destOrd="0" parTransId="{B1AC85A7-D30A-4008-B201-658DD6EAF814}" sibTransId="{BD650051-4352-4087-B66C-3A2FF537A1F6}"/>
    <dgm:cxn modelId="{91B4D1B1-0ADB-4F76-8DE3-1519763CB7DD}" type="presOf" srcId="{82CB9FDC-E869-4BB1-B286-E84C39728AE1}" destId="{5D41C7CD-3316-41B8-8D0A-7BAE7A2CEC8C}" srcOrd="0" destOrd="0" presId="urn:microsoft.com/office/officeart/2005/8/layout/hierarchy3"/>
    <dgm:cxn modelId="{538B4322-2941-49B0-ABE9-4760333832EE}" type="presOf" srcId="{881C9894-4C83-4E56-80BB-DC8FC5F7C0DA}" destId="{C170A983-2C65-4F18-8338-83476104DE7C}" srcOrd="0" destOrd="0" presId="urn:microsoft.com/office/officeart/2005/8/layout/hierarchy3"/>
    <dgm:cxn modelId="{BF060740-827B-4E50-A67B-8F376CD6A99A}" type="presOf" srcId="{3FF6E9EC-7734-43FC-82B4-558AA443965E}" destId="{32243269-2162-40D1-A77B-0013B1CF3E9B}" srcOrd="0" destOrd="0" presId="urn:microsoft.com/office/officeart/2005/8/layout/hierarchy3"/>
    <dgm:cxn modelId="{67FF28C4-5AE7-4439-B4DF-4D353E44CB2F}" type="presOf" srcId="{B1AC85A7-D30A-4008-B201-658DD6EAF814}" destId="{FD088A48-01D9-4EFA-A05D-E72B054D7895}" srcOrd="0" destOrd="0" presId="urn:microsoft.com/office/officeart/2005/8/layout/hierarchy3"/>
    <dgm:cxn modelId="{DF2DF020-AE8F-4289-9360-E92F78A87F8C}" type="presOf" srcId="{C5844727-4A2A-44AB-B4A8-009046BFC618}" destId="{23BAD76C-472D-4733-B55B-9E91555D6E8E}" srcOrd="0" destOrd="0" presId="urn:microsoft.com/office/officeart/2005/8/layout/hierarchy3"/>
    <dgm:cxn modelId="{CC671D2B-EC04-4CE8-B275-FB1470EC7E1B}" srcId="{BFABCADE-799E-46A4-9E16-C1A78443AEC5}" destId="{C5844727-4A2A-44AB-B4A8-009046BFC618}" srcOrd="1" destOrd="0" parTransId="{493FCDB0-ADEC-4455-BD0D-2DB3BA90CFF7}" sibTransId="{0D09C7D9-13E5-4D8B-B7BF-E9E63A6A73BF}"/>
    <dgm:cxn modelId="{F64CE474-163C-4769-980E-99CB3F5DA628}" type="presOf" srcId="{BFABCADE-799E-46A4-9E16-C1A78443AEC5}" destId="{44E31FAC-B242-4D54-B5CC-883E8C17C6E1}" srcOrd="1" destOrd="0" presId="urn:microsoft.com/office/officeart/2005/8/layout/hierarchy3"/>
    <dgm:cxn modelId="{661636D4-C150-4663-8B4B-510ADE74DD01}" srcId="{0F80FF33-A413-4C30-A654-F5E22D6AF978}" destId="{39FBCF5D-F86A-476E-92DA-B7663DEC3E23}" srcOrd="0" destOrd="0" parTransId="{DD1A0AF4-89B6-4276-9273-DD7B76A2B8C6}" sibTransId="{2FB80064-B2D9-4615-A886-C8EECBA120A9}"/>
    <dgm:cxn modelId="{0EE9A382-BED9-40ED-A458-77DCB8F772D2}" srcId="{0F80FF33-A413-4C30-A654-F5E22D6AF978}" destId="{BFABCADE-799E-46A4-9E16-C1A78443AEC5}" srcOrd="1" destOrd="0" parTransId="{6E09EAA5-09A0-4361-8DC5-6AB0061F0607}" sibTransId="{9B3F1775-4952-4BC3-8C01-05FB48FD1D51}"/>
    <dgm:cxn modelId="{9341C37D-1738-4214-A400-BA10784A4310}" srcId="{39FBCF5D-F86A-476E-92DA-B7663DEC3E23}" destId="{82CB9FDC-E869-4BB1-B286-E84C39728AE1}" srcOrd="1" destOrd="0" parTransId="{2B19A58C-CC49-43AE-80FF-44F9DBC15D7D}" sibTransId="{8FDD8DC0-D693-4313-AB22-731584A9A4D2}"/>
    <dgm:cxn modelId="{B4B93C76-AB31-444A-8440-F800DC4818FC}" type="presOf" srcId="{2B19A58C-CC49-43AE-80FF-44F9DBC15D7D}" destId="{DD1F4CCE-CDB7-4169-BC35-E2533E04694A}" srcOrd="0" destOrd="0" presId="urn:microsoft.com/office/officeart/2005/8/layout/hierarchy3"/>
    <dgm:cxn modelId="{32D1E9C5-68DD-4FEC-BD6C-9918138F0F8E}" type="presOf" srcId="{BFABCADE-799E-46A4-9E16-C1A78443AEC5}" destId="{57B34BDB-DC71-40E5-BB5B-854774DA320E}" srcOrd="0" destOrd="0" presId="urn:microsoft.com/office/officeart/2005/8/layout/hierarchy3"/>
    <dgm:cxn modelId="{C4C96236-CFF2-462B-A2D5-16BAF0E95E50}" type="presOf" srcId="{0F80FF33-A413-4C30-A654-F5E22D6AF978}" destId="{1FC479E3-9F7E-4086-916F-D31CEA7EA771}" srcOrd="0" destOrd="0" presId="urn:microsoft.com/office/officeart/2005/8/layout/hierarchy3"/>
    <dgm:cxn modelId="{7A4F60CC-885E-441A-A99D-20C8B0D26027}" type="presOf" srcId="{3EF547C1-4179-4FCD-AC97-C82414030258}" destId="{BF6B77E8-03AA-40BD-84D1-F2EADB58F687}" srcOrd="0" destOrd="0" presId="urn:microsoft.com/office/officeart/2005/8/layout/hierarchy3"/>
    <dgm:cxn modelId="{3BA599CA-0E09-4448-94FC-1BAC3D13B8CB}" type="presOf" srcId="{493FCDB0-ADEC-4455-BD0D-2DB3BA90CFF7}" destId="{312DE686-1A55-4D33-BEE4-C74A41852B7F}" srcOrd="0" destOrd="0" presId="urn:microsoft.com/office/officeart/2005/8/layout/hierarchy3"/>
    <dgm:cxn modelId="{F51775A0-151F-43E1-A177-9CDF5FE50C51}" type="presParOf" srcId="{1FC479E3-9F7E-4086-916F-D31CEA7EA771}" destId="{5BA116BA-CA15-4235-8898-5B6A295A4A56}" srcOrd="0" destOrd="0" presId="urn:microsoft.com/office/officeart/2005/8/layout/hierarchy3"/>
    <dgm:cxn modelId="{8B4C81C6-955D-44EC-B3EC-F8DA6FE4C3F7}" type="presParOf" srcId="{5BA116BA-CA15-4235-8898-5B6A295A4A56}" destId="{034ECCD4-C0EE-4B70-A422-25E0CC214192}" srcOrd="0" destOrd="0" presId="urn:microsoft.com/office/officeart/2005/8/layout/hierarchy3"/>
    <dgm:cxn modelId="{1DBA87C5-EA9E-4BF4-BBD4-523AF9AF22A2}" type="presParOf" srcId="{034ECCD4-C0EE-4B70-A422-25E0CC214192}" destId="{0E7A5ABF-4C79-4A55-A409-CBBDA1AE5E20}" srcOrd="0" destOrd="0" presId="urn:microsoft.com/office/officeart/2005/8/layout/hierarchy3"/>
    <dgm:cxn modelId="{15046FFA-2338-4002-A8B5-51C5065CE1E1}" type="presParOf" srcId="{034ECCD4-C0EE-4B70-A422-25E0CC214192}" destId="{9CD78651-736A-46BE-A2A4-2FAE43AA0E99}" srcOrd="1" destOrd="0" presId="urn:microsoft.com/office/officeart/2005/8/layout/hierarchy3"/>
    <dgm:cxn modelId="{C406CD50-CF39-42C8-9A31-DEF1EFB43186}" type="presParOf" srcId="{5BA116BA-CA15-4235-8898-5B6A295A4A56}" destId="{0B42EEDB-2890-4FEA-B89C-35167A768B73}" srcOrd="1" destOrd="0" presId="urn:microsoft.com/office/officeart/2005/8/layout/hierarchy3"/>
    <dgm:cxn modelId="{2230C033-9DFA-4B0C-BB44-A3379208C322}" type="presParOf" srcId="{0B42EEDB-2890-4FEA-B89C-35167A768B73}" destId="{FD088A48-01D9-4EFA-A05D-E72B054D7895}" srcOrd="0" destOrd="0" presId="urn:microsoft.com/office/officeart/2005/8/layout/hierarchy3"/>
    <dgm:cxn modelId="{029F89DD-5F1E-4593-8992-A1FBAC016107}" type="presParOf" srcId="{0B42EEDB-2890-4FEA-B89C-35167A768B73}" destId="{BF6B77E8-03AA-40BD-84D1-F2EADB58F687}" srcOrd="1" destOrd="0" presId="urn:microsoft.com/office/officeart/2005/8/layout/hierarchy3"/>
    <dgm:cxn modelId="{B9772BA2-965B-4D98-91B3-16EF40A83B5A}" type="presParOf" srcId="{0B42EEDB-2890-4FEA-B89C-35167A768B73}" destId="{DD1F4CCE-CDB7-4169-BC35-E2533E04694A}" srcOrd="2" destOrd="0" presId="urn:microsoft.com/office/officeart/2005/8/layout/hierarchy3"/>
    <dgm:cxn modelId="{4B48B552-321E-4993-95E4-18258E9BD768}" type="presParOf" srcId="{0B42EEDB-2890-4FEA-B89C-35167A768B73}" destId="{5D41C7CD-3316-41B8-8D0A-7BAE7A2CEC8C}" srcOrd="3" destOrd="0" presId="urn:microsoft.com/office/officeart/2005/8/layout/hierarchy3"/>
    <dgm:cxn modelId="{E4EF75AC-4B78-43EC-BFAA-D53B5426C7F6}" type="presParOf" srcId="{1FC479E3-9F7E-4086-916F-D31CEA7EA771}" destId="{BE7999CF-CABC-4DCE-BFE5-5C8CA45F3B81}" srcOrd="1" destOrd="0" presId="urn:microsoft.com/office/officeart/2005/8/layout/hierarchy3"/>
    <dgm:cxn modelId="{5F79CE72-6C92-453F-9C5A-2A2501D78814}" type="presParOf" srcId="{BE7999CF-CABC-4DCE-BFE5-5C8CA45F3B81}" destId="{180CED26-96A6-41B8-AC4A-80D44C954117}" srcOrd="0" destOrd="0" presId="urn:microsoft.com/office/officeart/2005/8/layout/hierarchy3"/>
    <dgm:cxn modelId="{570EB475-B1FC-440A-84EC-D5E2C223264B}" type="presParOf" srcId="{180CED26-96A6-41B8-AC4A-80D44C954117}" destId="{57B34BDB-DC71-40E5-BB5B-854774DA320E}" srcOrd="0" destOrd="0" presId="urn:microsoft.com/office/officeart/2005/8/layout/hierarchy3"/>
    <dgm:cxn modelId="{C2304CAF-A707-4B52-9AF7-36D6EBA67FF0}" type="presParOf" srcId="{180CED26-96A6-41B8-AC4A-80D44C954117}" destId="{44E31FAC-B242-4D54-B5CC-883E8C17C6E1}" srcOrd="1" destOrd="0" presId="urn:microsoft.com/office/officeart/2005/8/layout/hierarchy3"/>
    <dgm:cxn modelId="{0E3C0323-ACCC-4B43-BAAA-D6BB63035EF9}" type="presParOf" srcId="{BE7999CF-CABC-4DCE-BFE5-5C8CA45F3B81}" destId="{864755EF-B4A5-4E62-A03C-83F047E88791}" srcOrd="1" destOrd="0" presId="urn:microsoft.com/office/officeart/2005/8/layout/hierarchy3"/>
    <dgm:cxn modelId="{55E38775-18B8-4A79-AB52-1B30D2FEC558}" type="presParOf" srcId="{864755EF-B4A5-4E62-A03C-83F047E88791}" destId="{C170A983-2C65-4F18-8338-83476104DE7C}" srcOrd="0" destOrd="0" presId="urn:microsoft.com/office/officeart/2005/8/layout/hierarchy3"/>
    <dgm:cxn modelId="{06FA2F4F-65C1-4DFB-A36B-C9EB68A967BF}" type="presParOf" srcId="{864755EF-B4A5-4E62-A03C-83F047E88791}" destId="{32243269-2162-40D1-A77B-0013B1CF3E9B}" srcOrd="1" destOrd="0" presId="urn:microsoft.com/office/officeart/2005/8/layout/hierarchy3"/>
    <dgm:cxn modelId="{02366672-DA9E-4D3B-BAE4-77DF1D346569}" type="presParOf" srcId="{864755EF-B4A5-4E62-A03C-83F047E88791}" destId="{312DE686-1A55-4D33-BEE4-C74A41852B7F}" srcOrd="2" destOrd="0" presId="urn:microsoft.com/office/officeart/2005/8/layout/hierarchy3"/>
    <dgm:cxn modelId="{76743835-5FDF-46DF-890E-1D9B0A058092}" type="presParOf" srcId="{864755EF-B4A5-4E62-A03C-83F047E88791}" destId="{23BAD76C-472D-4733-B55B-9E91555D6E8E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4A19C08-13F5-414E-8CEF-B778CE582717}" type="doc">
      <dgm:prSet loTypeId="urn:microsoft.com/office/officeart/2005/8/layout/list1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2F069ADC-7824-4F65-89C4-2057500FD7D2}">
      <dgm:prSet custT="1"/>
      <dgm:spPr/>
      <dgm:t>
        <a:bodyPr/>
        <a:lstStyle/>
        <a:p>
          <a:pPr rtl="0"/>
          <a:r>
            <a:rPr lang="ru-RU" sz="2000" i="0" dirty="0" smtClean="0"/>
            <a:t>  [</a:t>
          </a:r>
          <a:r>
            <a:rPr lang="en-US" sz="2000" i="0" dirty="0" err="1" smtClean="0"/>
            <a:t>Θ</a:t>
          </a:r>
          <a:r>
            <a:rPr lang="en-US" sz="2000" i="0" baseline="-25000" dirty="0" err="1" smtClean="0"/>
            <a:t>i</a:t>
          </a:r>
          <a:r>
            <a:rPr lang="ru-RU" sz="2000" i="0" baseline="-25000" dirty="0" smtClean="0"/>
            <a:t>1</a:t>
          </a:r>
          <a:r>
            <a:rPr lang="ru-RU" sz="2000" i="0" dirty="0" smtClean="0"/>
            <a:t>; </a:t>
          </a:r>
          <a:r>
            <a:rPr lang="en-US" sz="2000" i="0" dirty="0" err="1" smtClean="0"/>
            <a:t>Θ</a:t>
          </a:r>
          <a:r>
            <a:rPr lang="en-US" sz="2000" i="0" baseline="-25000" dirty="0" err="1" smtClean="0"/>
            <a:t>i</a:t>
          </a:r>
          <a:r>
            <a:rPr lang="ru-RU" sz="2000" i="0" baseline="-25000" dirty="0" smtClean="0"/>
            <a:t>2</a:t>
          </a:r>
          <a:r>
            <a:rPr lang="ru-RU" sz="2000" i="0" dirty="0" smtClean="0"/>
            <a:t>]</a:t>
          </a:r>
          <a:endParaRPr lang="ru-RU" sz="2000" i="0" dirty="0"/>
        </a:p>
      </dgm:t>
    </dgm:pt>
    <dgm:pt modelId="{DA687AF0-03D4-4B8A-8A21-FED725814721}" type="parTrans" cxnId="{DDE35845-705A-4271-A740-4AFB0C111E19}">
      <dgm:prSet/>
      <dgm:spPr/>
      <dgm:t>
        <a:bodyPr/>
        <a:lstStyle/>
        <a:p>
          <a:endParaRPr lang="ru-RU"/>
        </a:p>
      </dgm:t>
    </dgm:pt>
    <dgm:pt modelId="{A09CB1A0-FBDC-4C16-B785-9DE5B792FF61}" type="sibTrans" cxnId="{DDE35845-705A-4271-A740-4AFB0C111E19}">
      <dgm:prSet/>
      <dgm:spPr/>
      <dgm:t>
        <a:bodyPr/>
        <a:lstStyle/>
        <a:p>
          <a:endParaRPr lang="ru-RU"/>
        </a:p>
      </dgm:t>
    </dgm:pt>
    <dgm:pt modelId="{34AF9A4C-535A-43A7-B086-9E576BF6D60C}">
      <dgm:prSet custT="1"/>
      <dgm:spPr/>
      <dgm:t>
        <a:bodyPr/>
        <a:lstStyle/>
        <a:p>
          <a:pPr rtl="0"/>
          <a:r>
            <a:rPr lang="en-US" sz="2000" i="0" dirty="0" smtClean="0"/>
            <a:t>P</a:t>
          </a:r>
          <a:r>
            <a:rPr lang="ru-RU" sz="2000" i="0" dirty="0" smtClean="0"/>
            <a:t> = 1 – </a:t>
          </a:r>
          <a:r>
            <a:rPr lang="en-US" sz="2000" i="0" dirty="0" smtClean="0"/>
            <a:t>α</a:t>
          </a:r>
          <a:endParaRPr lang="ru-RU" sz="2000" i="0" dirty="0"/>
        </a:p>
      </dgm:t>
    </dgm:pt>
    <dgm:pt modelId="{0671AB78-6585-48AF-8965-72099A50028A}" type="parTrans" cxnId="{EF316703-71EA-4FA8-AF48-B6B5ABEE79EA}">
      <dgm:prSet/>
      <dgm:spPr/>
      <dgm:t>
        <a:bodyPr/>
        <a:lstStyle/>
        <a:p>
          <a:endParaRPr lang="ru-RU"/>
        </a:p>
      </dgm:t>
    </dgm:pt>
    <dgm:pt modelId="{F57655B1-7D5E-4960-9C08-E2B31DEA3995}" type="sibTrans" cxnId="{EF316703-71EA-4FA8-AF48-B6B5ABEE79EA}">
      <dgm:prSet/>
      <dgm:spPr/>
      <dgm:t>
        <a:bodyPr/>
        <a:lstStyle/>
        <a:p>
          <a:endParaRPr lang="ru-RU"/>
        </a:p>
      </dgm:t>
    </dgm:pt>
    <dgm:pt modelId="{AF9FA30D-9346-491B-AF98-C144BBD3B1EC}">
      <dgm:prSet custT="1"/>
      <dgm:spPr/>
      <dgm:t>
        <a:bodyPr/>
        <a:lstStyle/>
        <a:p>
          <a:pPr rtl="0"/>
          <a:r>
            <a:rPr lang="ru-RU" sz="2000" i="0" dirty="0" smtClean="0"/>
            <a:t>[</a:t>
          </a:r>
          <a:r>
            <a:rPr lang="en-US" sz="2000" i="0" dirty="0" err="1" smtClean="0"/>
            <a:t>Θ</a:t>
          </a:r>
          <a:r>
            <a:rPr lang="en-US" sz="2000" i="0" baseline="-25000" dirty="0" err="1" smtClean="0"/>
            <a:t>i</a:t>
          </a:r>
          <a:r>
            <a:rPr lang="ru-RU" sz="2000" i="0" baseline="-25000" dirty="0" smtClean="0"/>
            <a:t>1</a:t>
          </a:r>
          <a:r>
            <a:rPr lang="ru-RU" sz="2000" i="0" dirty="0" smtClean="0"/>
            <a:t>; </a:t>
          </a:r>
          <a:r>
            <a:rPr lang="en-US" sz="2000" i="0" dirty="0" err="1" smtClean="0"/>
            <a:t>Θ</a:t>
          </a:r>
          <a:r>
            <a:rPr lang="en-US" sz="2000" i="0" baseline="-25000" dirty="0" err="1" smtClean="0"/>
            <a:t>i</a:t>
          </a:r>
          <a:r>
            <a:rPr lang="ru-RU" sz="2000" i="0" baseline="-25000" dirty="0" smtClean="0"/>
            <a:t>2</a:t>
          </a:r>
          <a:r>
            <a:rPr lang="ru-RU" sz="2000" i="0" dirty="0" smtClean="0"/>
            <a:t>]</a:t>
          </a:r>
          <a:endParaRPr lang="ru-RU" sz="2000" i="0" dirty="0"/>
        </a:p>
      </dgm:t>
    </dgm:pt>
    <dgm:pt modelId="{F46EA3B1-65C8-48AC-AB5B-05B212478E52}" type="parTrans" cxnId="{02135B00-A923-48C6-BFAA-F005F36396C1}">
      <dgm:prSet/>
      <dgm:spPr/>
      <dgm:t>
        <a:bodyPr/>
        <a:lstStyle/>
        <a:p>
          <a:endParaRPr lang="ru-RU"/>
        </a:p>
      </dgm:t>
    </dgm:pt>
    <dgm:pt modelId="{2E54115E-0644-40F8-9C28-245C25430FDB}" type="sibTrans" cxnId="{02135B00-A923-48C6-BFAA-F005F36396C1}">
      <dgm:prSet/>
      <dgm:spPr/>
      <dgm:t>
        <a:bodyPr/>
        <a:lstStyle/>
        <a:p>
          <a:endParaRPr lang="ru-RU"/>
        </a:p>
      </dgm:t>
    </dgm:pt>
    <dgm:pt modelId="{36F33074-B004-498B-8E23-8B77889459E3}">
      <dgm:prSet custT="1"/>
      <dgm:spPr/>
      <dgm:t>
        <a:bodyPr/>
        <a:lstStyle/>
        <a:p>
          <a:pPr rtl="0"/>
          <a:r>
            <a:rPr lang="ru-RU" sz="2000" i="0" dirty="0" smtClean="0"/>
            <a:t>р</a:t>
          </a:r>
          <a:endParaRPr lang="ru-RU" sz="2000" i="0" dirty="0"/>
        </a:p>
      </dgm:t>
    </dgm:pt>
    <dgm:pt modelId="{A5738277-1F71-468D-B279-5E98C88F49D3}" type="parTrans" cxnId="{5F6936B2-7CA6-4A7D-B2D1-C933E5E7A60B}">
      <dgm:prSet/>
      <dgm:spPr/>
      <dgm:t>
        <a:bodyPr/>
        <a:lstStyle/>
        <a:p>
          <a:endParaRPr lang="ru-RU"/>
        </a:p>
      </dgm:t>
    </dgm:pt>
    <dgm:pt modelId="{69DFC0FA-3F7F-40DB-B00D-D752CE50AC60}" type="sibTrans" cxnId="{5F6936B2-7CA6-4A7D-B2D1-C933E5E7A60B}">
      <dgm:prSet/>
      <dgm:spPr/>
      <dgm:t>
        <a:bodyPr/>
        <a:lstStyle/>
        <a:p>
          <a:endParaRPr lang="ru-RU"/>
        </a:p>
      </dgm:t>
    </dgm:pt>
    <dgm:pt modelId="{9B640EA5-2FE7-4040-B62D-21CE6ED44916}">
      <dgm:prSet custT="1"/>
      <dgm:spPr/>
      <dgm:t>
        <a:bodyPr/>
        <a:lstStyle/>
        <a:p>
          <a:pPr rtl="0"/>
          <a:r>
            <a:rPr lang="ru-RU" sz="2000" i="0" dirty="0" smtClean="0"/>
            <a:t>Доверительный  интервал - интервал , в котором заключено истинное значение </a:t>
          </a:r>
          <a:r>
            <a:rPr lang="en-US" sz="2000" i="0" dirty="0" smtClean="0"/>
            <a:t>x</a:t>
          </a:r>
          <a:r>
            <a:rPr lang="en-US" sz="2000" i="0" baseline="-25000" dirty="0" smtClean="0"/>
            <a:t>i</a:t>
          </a:r>
          <a:r>
            <a:rPr lang="ru-RU" sz="2000" i="0" dirty="0" smtClean="0"/>
            <a:t>, т.е. </a:t>
          </a:r>
          <a:endParaRPr lang="ru-RU" sz="2000" i="0" dirty="0"/>
        </a:p>
      </dgm:t>
    </dgm:pt>
    <dgm:pt modelId="{B8CABAB3-06FC-4CA3-A5B3-D33BE4543A3C}" type="parTrans" cxnId="{37EB9415-7202-47D7-8F1C-82E3A99A6E87}">
      <dgm:prSet/>
      <dgm:spPr/>
      <dgm:t>
        <a:bodyPr/>
        <a:lstStyle/>
        <a:p>
          <a:endParaRPr lang="ru-RU"/>
        </a:p>
      </dgm:t>
    </dgm:pt>
    <dgm:pt modelId="{A4F5BA07-CEAE-4882-864B-018722D8DD05}" type="sibTrans" cxnId="{37EB9415-7202-47D7-8F1C-82E3A99A6E87}">
      <dgm:prSet/>
      <dgm:spPr/>
      <dgm:t>
        <a:bodyPr/>
        <a:lstStyle/>
        <a:p>
          <a:endParaRPr lang="ru-RU"/>
        </a:p>
      </dgm:t>
    </dgm:pt>
    <dgm:pt modelId="{5CA16697-25A5-4692-AEF6-CD8C24ED68D9}">
      <dgm:prSet custT="1"/>
      <dgm:spPr/>
      <dgm:t>
        <a:bodyPr/>
        <a:lstStyle/>
        <a:p>
          <a:r>
            <a:rPr lang="en-US" sz="2000" i="0" dirty="0" smtClean="0"/>
            <a:t>α</a:t>
          </a:r>
          <a:r>
            <a:rPr lang="ru-RU" sz="2000" i="0" dirty="0" smtClean="0"/>
            <a:t> </a:t>
          </a:r>
          <a:endParaRPr lang="ru-RU" sz="2000" i="0" dirty="0"/>
        </a:p>
      </dgm:t>
    </dgm:pt>
    <dgm:pt modelId="{E809A68D-88AD-4D37-9062-A9BE359ED7A6}" type="parTrans" cxnId="{9465B3F8-0A31-4811-AF7B-3E9174FBB48D}">
      <dgm:prSet/>
      <dgm:spPr/>
      <dgm:t>
        <a:bodyPr/>
        <a:lstStyle/>
        <a:p>
          <a:endParaRPr lang="ru-RU"/>
        </a:p>
      </dgm:t>
    </dgm:pt>
    <dgm:pt modelId="{8D4D7F8D-E945-43B4-8E3D-48DDC2CDFF3E}" type="sibTrans" cxnId="{9465B3F8-0A31-4811-AF7B-3E9174FBB48D}">
      <dgm:prSet/>
      <dgm:spPr/>
      <dgm:t>
        <a:bodyPr/>
        <a:lstStyle/>
        <a:p>
          <a:endParaRPr lang="ru-RU"/>
        </a:p>
      </dgm:t>
    </dgm:pt>
    <dgm:pt modelId="{95D546D7-D8A2-4405-954B-F4ADC096CF66}">
      <dgm:prSet custT="1"/>
      <dgm:spPr/>
      <dgm:t>
        <a:bodyPr/>
        <a:lstStyle/>
        <a:p>
          <a:pPr rtl="0"/>
          <a:r>
            <a:rPr lang="ru-RU" sz="2000" i="0" dirty="0" smtClean="0"/>
            <a:t>0,90; 0,95; 0,98; 0,99 и реже 0,999</a:t>
          </a:r>
          <a:endParaRPr lang="ru-RU" sz="2000" i="0" dirty="0"/>
        </a:p>
      </dgm:t>
    </dgm:pt>
    <dgm:pt modelId="{75ACDEF7-8AD0-436C-B50B-DD6741D3C604}" type="parTrans" cxnId="{CFF4A636-04BE-4AC0-BC6A-0B7D5C93636F}">
      <dgm:prSet/>
      <dgm:spPr/>
      <dgm:t>
        <a:bodyPr/>
        <a:lstStyle/>
        <a:p>
          <a:endParaRPr lang="ru-RU"/>
        </a:p>
      </dgm:t>
    </dgm:pt>
    <dgm:pt modelId="{B8F47A61-B047-4230-A2B2-64353C397C17}" type="sibTrans" cxnId="{CFF4A636-04BE-4AC0-BC6A-0B7D5C93636F}">
      <dgm:prSet/>
      <dgm:spPr/>
      <dgm:t>
        <a:bodyPr/>
        <a:lstStyle/>
        <a:p>
          <a:endParaRPr lang="ru-RU"/>
        </a:p>
      </dgm:t>
    </dgm:pt>
    <dgm:pt modelId="{2FDE85CD-9009-4B2C-BCE3-8C541152EA83}">
      <dgm:prSet custT="1"/>
      <dgm:spPr/>
      <dgm:t>
        <a:bodyPr/>
        <a:lstStyle/>
        <a:p>
          <a:pPr rtl="0"/>
          <a:r>
            <a:rPr lang="ru-RU" sz="2000" i="0" dirty="0" smtClean="0"/>
            <a:t>оценка неизвестного параметра </a:t>
          </a:r>
          <a:r>
            <a:rPr lang="en-US" sz="2000" i="0" dirty="0" err="1" smtClean="0"/>
            <a:t>Θ</a:t>
          </a:r>
          <a:r>
            <a:rPr lang="en-US" sz="2000" i="0" baseline="-25000" dirty="0" err="1" smtClean="0"/>
            <a:t>i</a:t>
          </a:r>
          <a:r>
            <a:rPr lang="ru-RU" sz="2000" i="0" dirty="0" smtClean="0"/>
            <a:t>. </a:t>
          </a:r>
          <a:endParaRPr lang="ru-RU" sz="2000" i="0" dirty="0"/>
        </a:p>
      </dgm:t>
    </dgm:pt>
    <dgm:pt modelId="{BD593BF1-289F-41FB-BDF1-F2B8CA145163}" type="parTrans" cxnId="{F35FFA52-708C-4768-AAEC-E63F626AD7F3}">
      <dgm:prSet/>
      <dgm:spPr/>
      <dgm:t>
        <a:bodyPr/>
        <a:lstStyle/>
        <a:p>
          <a:endParaRPr lang="ru-RU"/>
        </a:p>
      </dgm:t>
    </dgm:pt>
    <dgm:pt modelId="{1C8D85CF-C0F3-436E-B76E-1C793145E42F}" type="sibTrans" cxnId="{F35FFA52-708C-4768-AAEC-E63F626AD7F3}">
      <dgm:prSet/>
      <dgm:spPr/>
      <dgm:t>
        <a:bodyPr/>
        <a:lstStyle/>
        <a:p>
          <a:endParaRPr lang="ru-RU"/>
        </a:p>
      </dgm:t>
    </dgm:pt>
    <dgm:pt modelId="{A56617E3-A061-4444-AB4C-7CAB1ECC5205}">
      <dgm:prSet custT="1"/>
      <dgm:spPr/>
      <dgm:t>
        <a:bodyPr/>
        <a:lstStyle/>
        <a:p>
          <a:pPr rtl="0"/>
          <a:r>
            <a:rPr lang="ru-RU" sz="2000" i="0" dirty="0" smtClean="0"/>
            <a:t>Доверительная вероятность</a:t>
          </a:r>
          <a:endParaRPr lang="ru-RU" sz="2000" dirty="0"/>
        </a:p>
      </dgm:t>
    </dgm:pt>
    <dgm:pt modelId="{101C7366-C2F9-4AA2-9C5A-6BEC9A39FC72}" type="parTrans" cxnId="{C69748F2-2BEC-4F5C-BC7A-EE60A05CADC5}">
      <dgm:prSet/>
      <dgm:spPr/>
      <dgm:t>
        <a:bodyPr/>
        <a:lstStyle/>
        <a:p>
          <a:endParaRPr lang="ru-RU"/>
        </a:p>
      </dgm:t>
    </dgm:pt>
    <dgm:pt modelId="{C229DF26-904D-4193-9576-EAD75ABB09F7}" type="sibTrans" cxnId="{C69748F2-2BEC-4F5C-BC7A-EE60A05CADC5}">
      <dgm:prSet/>
      <dgm:spPr/>
      <dgm:t>
        <a:bodyPr/>
        <a:lstStyle/>
        <a:p>
          <a:endParaRPr lang="ru-RU"/>
        </a:p>
      </dgm:t>
    </dgm:pt>
    <dgm:pt modelId="{A0CDFF5B-CE20-425B-9B7A-562B7E2687E7}">
      <dgm:prSet custT="1"/>
      <dgm:spPr/>
      <dgm:t>
        <a:bodyPr/>
        <a:lstStyle/>
        <a:p>
          <a:pPr rtl="0"/>
          <a:r>
            <a:rPr lang="ru-RU" sz="2000" i="0" dirty="0" smtClean="0"/>
            <a:t>Уровень значимости </a:t>
          </a:r>
          <a:endParaRPr lang="ru-RU" sz="2000" dirty="0"/>
        </a:p>
      </dgm:t>
    </dgm:pt>
    <dgm:pt modelId="{39117C90-DCEE-4CCB-B85C-A7DBA2F53E2E}" type="parTrans" cxnId="{7E20D660-6242-4229-8784-2FD3DCEC93EB}">
      <dgm:prSet/>
      <dgm:spPr/>
      <dgm:t>
        <a:bodyPr/>
        <a:lstStyle/>
        <a:p>
          <a:endParaRPr lang="ru-RU"/>
        </a:p>
      </dgm:t>
    </dgm:pt>
    <dgm:pt modelId="{6EECF56A-99BA-4366-B82A-F0F9F13A1BF1}" type="sibTrans" cxnId="{7E20D660-6242-4229-8784-2FD3DCEC93EB}">
      <dgm:prSet/>
      <dgm:spPr/>
      <dgm:t>
        <a:bodyPr/>
        <a:lstStyle/>
        <a:p>
          <a:endParaRPr lang="ru-RU"/>
        </a:p>
      </dgm:t>
    </dgm:pt>
    <dgm:pt modelId="{3B9959F4-65A7-476A-804C-57C61BA1E1E2}" type="pres">
      <dgm:prSet presAssocID="{A4A19C08-13F5-414E-8CEF-B778CE58271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DD0143-62FC-46EB-AEAD-C29F8E5ADE9D}" type="pres">
      <dgm:prSet presAssocID="{2F069ADC-7824-4F65-89C4-2057500FD7D2}" presName="parentLin" presStyleCnt="0"/>
      <dgm:spPr/>
    </dgm:pt>
    <dgm:pt modelId="{CDB504F6-D444-4C2A-AA54-E356E08D43D4}" type="pres">
      <dgm:prSet presAssocID="{2F069ADC-7824-4F65-89C4-2057500FD7D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BD835722-7834-455A-A8E9-B95C6A08AAD5}" type="pres">
      <dgm:prSet presAssocID="{2F069ADC-7824-4F65-89C4-2057500FD7D2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3630E1-88FB-45C6-9088-61C68666C2AC}" type="pres">
      <dgm:prSet presAssocID="{2F069ADC-7824-4F65-89C4-2057500FD7D2}" presName="negativeSpace" presStyleCnt="0"/>
      <dgm:spPr/>
    </dgm:pt>
    <dgm:pt modelId="{9FD945A8-25F0-4262-BA08-3DD6EFAFA511}" type="pres">
      <dgm:prSet presAssocID="{2F069ADC-7824-4F65-89C4-2057500FD7D2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543710-9452-4696-9F14-FE947B226E58}" type="pres">
      <dgm:prSet presAssocID="{A09CB1A0-FBDC-4C16-B785-9DE5B792FF61}" presName="spaceBetweenRectangles" presStyleCnt="0"/>
      <dgm:spPr/>
    </dgm:pt>
    <dgm:pt modelId="{B91542E3-CC85-4760-8274-5B6CC5B70C3D}" type="pres">
      <dgm:prSet presAssocID="{34AF9A4C-535A-43A7-B086-9E576BF6D60C}" presName="parentLin" presStyleCnt="0"/>
      <dgm:spPr/>
    </dgm:pt>
    <dgm:pt modelId="{6AD0BC89-A8BB-4A9D-A437-CBE5163E0410}" type="pres">
      <dgm:prSet presAssocID="{34AF9A4C-535A-43A7-B086-9E576BF6D60C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9802464D-D5FE-4F0E-8999-A210A0F14205}" type="pres">
      <dgm:prSet presAssocID="{34AF9A4C-535A-43A7-B086-9E576BF6D60C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7DC6D6-0499-438E-9512-FB51A2D1A860}" type="pres">
      <dgm:prSet presAssocID="{34AF9A4C-535A-43A7-B086-9E576BF6D60C}" presName="negativeSpace" presStyleCnt="0"/>
      <dgm:spPr/>
    </dgm:pt>
    <dgm:pt modelId="{85438A1F-4125-4744-B232-AB1F563815C3}" type="pres">
      <dgm:prSet presAssocID="{34AF9A4C-535A-43A7-B086-9E576BF6D60C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E6C3C6-6F95-4884-8619-5A8605B69229}" type="pres">
      <dgm:prSet presAssocID="{F57655B1-7D5E-4960-9C08-E2B31DEA3995}" presName="spaceBetweenRectangles" presStyleCnt="0"/>
      <dgm:spPr/>
    </dgm:pt>
    <dgm:pt modelId="{62F6FD70-3049-4CE6-840C-E518B09C2BEC}" type="pres">
      <dgm:prSet presAssocID="{5CA16697-25A5-4692-AEF6-CD8C24ED68D9}" presName="parentLin" presStyleCnt="0"/>
      <dgm:spPr/>
    </dgm:pt>
    <dgm:pt modelId="{B18B7F75-717D-4108-AF19-F0428C754FFB}" type="pres">
      <dgm:prSet presAssocID="{5CA16697-25A5-4692-AEF6-CD8C24ED68D9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3FBE3E9A-8667-4BBE-A3C7-C38F2BBEB2A1}" type="pres">
      <dgm:prSet presAssocID="{5CA16697-25A5-4692-AEF6-CD8C24ED68D9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FF36CA-8F98-4780-A40F-0C596B69717F}" type="pres">
      <dgm:prSet presAssocID="{5CA16697-25A5-4692-AEF6-CD8C24ED68D9}" presName="negativeSpace" presStyleCnt="0"/>
      <dgm:spPr/>
    </dgm:pt>
    <dgm:pt modelId="{54D107E1-41DB-4359-A357-5E4920B3567E}" type="pres">
      <dgm:prSet presAssocID="{5CA16697-25A5-4692-AEF6-CD8C24ED68D9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E093A8-2E70-4226-A503-26ADB024CE16}" type="pres">
      <dgm:prSet presAssocID="{8D4D7F8D-E945-43B4-8E3D-48DDC2CDFF3E}" presName="spaceBetweenRectangles" presStyleCnt="0"/>
      <dgm:spPr/>
    </dgm:pt>
    <dgm:pt modelId="{8BDDA379-3655-4795-BF5D-96961CB5DFD0}" type="pres">
      <dgm:prSet presAssocID="{AF9FA30D-9346-491B-AF98-C144BBD3B1EC}" presName="parentLin" presStyleCnt="0"/>
      <dgm:spPr/>
    </dgm:pt>
    <dgm:pt modelId="{E5FB5843-6133-4007-BF4B-69ADD715024D}" type="pres">
      <dgm:prSet presAssocID="{AF9FA30D-9346-491B-AF98-C144BBD3B1EC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A8924122-B554-4F32-89A0-432C0332E174}" type="pres">
      <dgm:prSet presAssocID="{AF9FA30D-9346-491B-AF98-C144BBD3B1E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487A78-49F7-4948-8EAE-5890B75DD6A1}" type="pres">
      <dgm:prSet presAssocID="{AF9FA30D-9346-491B-AF98-C144BBD3B1EC}" presName="negativeSpace" presStyleCnt="0"/>
      <dgm:spPr/>
    </dgm:pt>
    <dgm:pt modelId="{9CDA7B4B-87ED-4027-A951-C31995AEA8DD}" type="pres">
      <dgm:prSet presAssocID="{AF9FA30D-9346-491B-AF98-C144BBD3B1EC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203A84-BD4A-47E9-929B-327B0A0F4067}" type="pres">
      <dgm:prSet presAssocID="{2E54115E-0644-40F8-9C28-245C25430FDB}" presName="spaceBetweenRectangles" presStyleCnt="0"/>
      <dgm:spPr/>
    </dgm:pt>
    <dgm:pt modelId="{D7338D0D-CFC4-4D31-BD12-FC78BA5FB70E}" type="pres">
      <dgm:prSet presAssocID="{36F33074-B004-498B-8E23-8B77889459E3}" presName="parentLin" presStyleCnt="0"/>
      <dgm:spPr/>
    </dgm:pt>
    <dgm:pt modelId="{7B4F8E48-90EC-4280-B544-00C51AE0B665}" type="pres">
      <dgm:prSet presAssocID="{36F33074-B004-498B-8E23-8B77889459E3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C0AF7303-A0D9-43DB-8F89-0F6D65E07EBB}" type="pres">
      <dgm:prSet presAssocID="{36F33074-B004-498B-8E23-8B77889459E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FE6F0D-BFEA-46DA-BDD4-FA79AEB32C92}" type="pres">
      <dgm:prSet presAssocID="{36F33074-B004-498B-8E23-8B77889459E3}" presName="negativeSpace" presStyleCnt="0"/>
      <dgm:spPr/>
    </dgm:pt>
    <dgm:pt modelId="{BD722DC1-0FE3-43D9-9B9A-E5C2C3DD7285}" type="pres">
      <dgm:prSet presAssocID="{36F33074-B004-498B-8E23-8B77889459E3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465B3F8-0A31-4811-AF7B-3E9174FBB48D}" srcId="{A4A19C08-13F5-414E-8CEF-B778CE582717}" destId="{5CA16697-25A5-4692-AEF6-CD8C24ED68D9}" srcOrd="2" destOrd="0" parTransId="{E809A68D-88AD-4D37-9062-A9BE359ED7A6}" sibTransId="{8D4D7F8D-E945-43B4-8E3D-48DDC2CDFF3E}"/>
    <dgm:cxn modelId="{F35FFA52-708C-4768-AAEC-E63F626AD7F3}" srcId="{AF9FA30D-9346-491B-AF98-C144BBD3B1EC}" destId="{2FDE85CD-9009-4B2C-BCE3-8C541152EA83}" srcOrd="0" destOrd="0" parTransId="{BD593BF1-289F-41FB-BDF1-F2B8CA145163}" sibTransId="{1C8D85CF-C0F3-436E-B76E-1C793145E42F}"/>
    <dgm:cxn modelId="{AB51F103-31E7-46E8-9910-3BC53EF9F3EB}" type="presOf" srcId="{34AF9A4C-535A-43A7-B086-9E576BF6D60C}" destId="{9802464D-D5FE-4F0E-8999-A210A0F14205}" srcOrd="1" destOrd="0" presId="urn:microsoft.com/office/officeart/2005/8/layout/list1"/>
    <dgm:cxn modelId="{C69748F2-2BEC-4F5C-BC7A-EE60A05CADC5}" srcId="{34AF9A4C-535A-43A7-B086-9E576BF6D60C}" destId="{A56617E3-A061-4444-AB4C-7CAB1ECC5205}" srcOrd="0" destOrd="0" parTransId="{101C7366-C2F9-4AA2-9C5A-6BEC9A39FC72}" sibTransId="{C229DF26-904D-4193-9576-EAD75ABB09F7}"/>
    <dgm:cxn modelId="{21CE955F-DB34-45AB-BE74-1CF70E04CDE4}" type="presOf" srcId="{34AF9A4C-535A-43A7-B086-9E576BF6D60C}" destId="{6AD0BC89-A8BB-4A9D-A437-CBE5163E0410}" srcOrd="0" destOrd="0" presId="urn:microsoft.com/office/officeart/2005/8/layout/list1"/>
    <dgm:cxn modelId="{7E20D660-6242-4229-8784-2FD3DCEC93EB}" srcId="{5CA16697-25A5-4692-AEF6-CD8C24ED68D9}" destId="{A0CDFF5B-CE20-425B-9B7A-562B7E2687E7}" srcOrd="0" destOrd="0" parTransId="{39117C90-DCEE-4CCB-B85C-A7DBA2F53E2E}" sibTransId="{6EECF56A-99BA-4366-B82A-F0F9F13A1BF1}"/>
    <dgm:cxn modelId="{5F6936B2-7CA6-4A7D-B2D1-C933E5E7A60B}" srcId="{A4A19C08-13F5-414E-8CEF-B778CE582717}" destId="{36F33074-B004-498B-8E23-8B77889459E3}" srcOrd="4" destOrd="0" parTransId="{A5738277-1F71-468D-B279-5E98C88F49D3}" sibTransId="{69DFC0FA-3F7F-40DB-B00D-D752CE50AC60}"/>
    <dgm:cxn modelId="{E6772004-7747-4A5A-B058-D963CBD77CCA}" type="presOf" srcId="{95D546D7-D8A2-4405-954B-F4ADC096CF66}" destId="{BD722DC1-0FE3-43D9-9B9A-E5C2C3DD7285}" srcOrd="0" destOrd="0" presId="urn:microsoft.com/office/officeart/2005/8/layout/list1"/>
    <dgm:cxn modelId="{DDE35845-705A-4271-A740-4AFB0C111E19}" srcId="{A4A19C08-13F5-414E-8CEF-B778CE582717}" destId="{2F069ADC-7824-4F65-89C4-2057500FD7D2}" srcOrd="0" destOrd="0" parTransId="{DA687AF0-03D4-4B8A-8A21-FED725814721}" sibTransId="{A09CB1A0-FBDC-4C16-B785-9DE5B792FF61}"/>
    <dgm:cxn modelId="{9743904F-B464-4207-B4D9-8B28B46B56F0}" type="presOf" srcId="{36F33074-B004-498B-8E23-8B77889459E3}" destId="{7B4F8E48-90EC-4280-B544-00C51AE0B665}" srcOrd="0" destOrd="0" presId="urn:microsoft.com/office/officeart/2005/8/layout/list1"/>
    <dgm:cxn modelId="{603171FE-716C-47B3-87A8-45E4BBF073B5}" type="presOf" srcId="{2FDE85CD-9009-4B2C-BCE3-8C541152EA83}" destId="{9CDA7B4B-87ED-4027-A951-C31995AEA8DD}" srcOrd="0" destOrd="0" presId="urn:microsoft.com/office/officeart/2005/8/layout/list1"/>
    <dgm:cxn modelId="{A850A164-4E48-4A87-A46C-15F3ACE35A18}" type="presOf" srcId="{A0CDFF5B-CE20-425B-9B7A-562B7E2687E7}" destId="{54D107E1-41DB-4359-A357-5E4920B3567E}" srcOrd="0" destOrd="0" presId="urn:microsoft.com/office/officeart/2005/8/layout/list1"/>
    <dgm:cxn modelId="{02135B00-A923-48C6-BFAA-F005F36396C1}" srcId="{A4A19C08-13F5-414E-8CEF-B778CE582717}" destId="{AF9FA30D-9346-491B-AF98-C144BBD3B1EC}" srcOrd="3" destOrd="0" parTransId="{F46EA3B1-65C8-48AC-AB5B-05B212478E52}" sibTransId="{2E54115E-0644-40F8-9C28-245C25430FDB}"/>
    <dgm:cxn modelId="{32624E5E-4C0B-44BF-B476-FD538685709D}" type="presOf" srcId="{2F069ADC-7824-4F65-89C4-2057500FD7D2}" destId="{BD835722-7834-455A-A8E9-B95C6A08AAD5}" srcOrd="1" destOrd="0" presId="urn:microsoft.com/office/officeart/2005/8/layout/list1"/>
    <dgm:cxn modelId="{7CF07181-BE36-4328-B9C2-175B99CBFA5C}" type="presOf" srcId="{AF9FA30D-9346-491B-AF98-C144BBD3B1EC}" destId="{E5FB5843-6133-4007-BF4B-69ADD715024D}" srcOrd="0" destOrd="0" presId="urn:microsoft.com/office/officeart/2005/8/layout/list1"/>
    <dgm:cxn modelId="{9668E0DC-1B3D-4526-8B5B-951356E659A7}" type="presOf" srcId="{A4A19C08-13F5-414E-8CEF-B778CE582717}" destId="{3B9959F4-65A7-476A-804C-57C61BA1E1E2}" srcOrd="0" destOrd="0" presId="urn:microsoft.com/office/officeart/2005/8/layout/list1"/>
    <dgm:cxn modelId="{CFF4A636-04BE-4AC0-BC6A-0B7D5C93636F}" srcId="{36F33074-B004-498B-8E23-8B77889459E3}" destId="{95D546D7-D8A2-4405-954B-F4ADC096CF66}" srcOrd="0" destOrd="0" parTransId="{75ACDEF7-8AD0-436C-B50B-DD6741D3C604}" sibTransId="{B8F47A61-B047-4230-A2B2-64353C397C17}"/>
    <dgm:cxn modelId="{0D22165F-DD8A-4FD5-8954-32A194404272}" type="presOf" srcId="{36F33074-B004-498B-8E23-8B77889459E3}" destId="{C0AF7303-A0D9-43DB-8F89-0F6D65E07EBB}" srcOrd="1" destOrd="0" presId="urn:microsoft.com/office/officeart/2005/8/layout/list1"/>
    <dgm:cxn modelId="{39EA5655-1998-4525-AB36-EEF40D86EF52}" type="presOf" srcId="{5CA16697-25A5-4692-AEF6-CD8C24ED68D9}" destId="{B18B7F75-717D-4108-AF19-F0428C754FFB}" srcOrd="0" destOrd="0" presId="urn:microsoft.com/office/officeart/2005/8/layout/list1"/>
    <dgm:cxn modelId="{EF316703-71EA-4FA8-AF48-B6B5ABEE79EA}" srcId="{A4A19C08-13F5-414E-8CEF-B778CE582717}" destId="{34AF9A4C-535A-43A7-B086-9E576BF6D60C}" srcOrd="1" destOrd="0" parTransId="{0671AB78-6585-48AF-8965-72099A50028A}" sibTransId="{F57655B1-7D5E-4960-9C08-E2B31DEA3995}"/>
    <dgm:cxn modelId="{407A3F0D-B6C4-4161-BF85-8F21D04DC60D}" type="presOf" srcId="{2F069ADC-7824-4F65-89C4-2057500FD7D2}" destId="{CDB504F6-D444-4C2A-AA54-E356E08D43D4}" srcOrd="0" destOrd="0" presId="urn:microsoft.com/office/officeart/2005/8/layout/list1"/>
    <dgm:cxn modelId="{37EB9415-7202-47D7-8F1C-82E3A99A6E87}" srcId="{2F069ADC-7824-4F65-89C4-2057500FD7D2}" destId="{9B640EA5-2FE7-4040-B62D-21CE6ED44916}" srcOrd="0" destOrd="0" parTransId="{B8CABAB3-06FC-4CA3-A5B3-D33BE4543A3C}" sibTransId="{A4F5BA07-CEAE-4882-864B-018722D8DD05}"/>
    <dgm:cxn modelId="{F78413D1-BFB8-4038-9D52-56C74715650D}" type="presOf" srcId="{AF9FA30D-9346-491B-AF98-C144BBD3B1EC}" destId="{A8924122-B554-4F32-89A0-432C0332E174}" srcOrd="1" destOrd="0" presId="urn:microsoft.com/office/officeart/2005/8/layout/list1"/>
    <dgm:cxn modelId="{12188451-0CB1-4777-AFA8-A91F4FB75A69}" type="presOf" srcId="{5CA16697-25A5-4692-AEF6-CD8C24ED68D9}" destId="{3FBE3E9A-8667-4BBE-A3C7-C38F2BBEB2A1}" srcOrd="1" destOrd="0" presId="urn:microsoft.com/office/officeart/2005/8/layout/list1"/>
    <dgm:cxn modelId="{892156AD-6D58-4080-B803-A40025186AFE}" type="presOf" srcId="{9B640EA5-2FE7-4040-B62D-21CE6ED44916}" destId="{9FD945A8-25F0-4262-BA08-3DD6EFAFA511}" srcOrd="0" destOrd="0" presId="urn:microsoft.com/office/officeart/2005/8/layout/list1"/>
    <dgm:cxn modelId="{82A56E55-2D04-4FEB-8487-97921422740D}" type="presOf" srcId="{A56617E3-A061-4444-AB4C-7CAB1ECC5205}" destId="{85438A1F-4125-4744-B232-AB1F563815C3}" srcOrd="0" destOrd="0" presId="urn:microsoft.com/office/officeart/2005/8/layout/list1"/>
    <dgm:cxn modelId="{6B432BAD-58E5-409F-A3D4-0588BA95AE04}" type="presParOf" srcId="{3B9959F4-65A7-476A-804C-57C61BA1E1E2}" destId="{E7DD0143-62FC-46EB-AEAD-C29F8E5ADE9D}" srcOrd="0" destOrd="0" presId="urn:microsoft.com/office/officeart/2005/8/layout/list1"/>
    <dgm:cxn modelId="{EEF16985-77F7-45B1-8CE8-9A379B0B9C4F}" type="presParOf" srcId="{E7DD0143-62FC-46EB-AEAD-C29F8E5ADE9D}" destId="{CDB504F6-D444-4C2A-AA54-E356E08D43D4}" srcOrd="0" destOrd="0" presId="urn:microsoft.com/office/officeart/2005/8/layout/list1"/>
    <dgm:cxn modelId="{203D515C-A56C-44A7-8704-8B3F3E900239}" type="presParOf" srcId="{E7DD0143-62FC-46EB-AEAD-C29F8E5ADE9D}" destId="{BD835722-7834-455A-A8E9-B95C6A08AAD5}" srcOrd="1" destOrd="0" presId="urn:microsoft.com/office/officeart/2005/8/layout/list1"/>
    <dgm:cxn modelId="{773292FE-C466-4ADC-B68E-2D1EFC155728}" type="presParOf" srcId="{3B9959F4-65A7-476A-804C-57C61BA1E1E2}" destId="{463630E1-88FB-45C6-9088-61C68666C2AC}" srcOrd="1" destOrd="0" presId="urn:microsoft.com/office/officeart/2005/8/layout/list1"/>
    <dgm:cxn modelId="{C5941BE4-D0D7-4DDE-A593-E903844AE143}" type="presParOf" srcId="{3B9959F4-65A7-476A-804C-57C61BA1E1E2}" destId="{9FD945A8-25F0-4262-BA08-3DD6EFAFA511}" srcOrd="2" destOrd="0" presId="urn:microsoft.com/office/officeart/2005/8/layout/list1"/>
    <dgm:cxn modelId="{76C16602-9C53-468C-A1D8-F428F3985BAD}" type="presParOf" srcId="{3B9959F4-65A7-476A-804C-57C61BA1E1E2}" destId="{EB543710-9452-4696-9F14-FE947B226E58}" srcOrd="3" destOrd="0" presId="urn:microsoft.com/office/officeart/2005/8/layout/list1"/>
    <dgm:cxn modelId="{9D9B6C1D-81E5-44D7-B8DE-23A53C6EF2E7}" type="presParOf" srcId="{3B9959F4-65A7-476A-804C-57C61BA1E1E2}" destId="{B91542E3-CC85-4760-8274-5B6CC5B70C3D}" srcOrd="4" destOrd="0" presId="urn:microsoft.com/office/officeart/2005/8/layout/list1"/>
    <dgm:cxn modelId="{6C3C68A3-084A-469B-A2AC-F69E749307F6}" type="presParOf" srcId="{B91542E3-CC85-4760-8274-5B6CC5B70C3D}" destId="{6AD0BC89-A8BB-4A9D-A437-CBE5163E0410}" srcOrd="0" destOrd="0" presId="urn:microsoft.com/office/officeart/2005/8/layout/list1"/>
    <dgm:cxn modelId="{3D5575C1-38BA-429A-957C-7C377BD9764E}" type="presParOf" srcId="{B91542E3-CC85-4760-8274-5B6CC5B70C3D}" destId="{9802464D-D5FE-4F0E-8999-A210A0F14205}" srcOrd="1" destOrd="0" presId="urn:microsoft.com/office/officeart/2005/8/layout/list1"/>
    <dgm:cxn modelId="{D2D48DCA-31C4-44FA-9083-9384412B3164}" type="presParOf" srcId="{3B9959F4-65A7-476A-804C-57C61BA1E1E2}" destId="{877DC6D6-0499-438E-9512-FB51A2D1A860}" srcOrd="5" destOrd="0" presId="urn:microsoft.com/office/officeart/2005/8/layout/list1"/>
    <dgm:cxn modelId="{9884DEF9-3D24-4E25-B326-F32DE180C0E1}" type="presParOf" srcId="{3B9959F4-65A7-476A-804C-57C61BA1E1E2}" destId="{85438A1F-4125-4744-B232-AB1F563815C3}" srcOrd="6" destOrd="0" presId="urn:microsoft.com/office/officeart/2005/8/layout/list1"/>
    <dgm:cxn modelId="{B19877BB-940E-4B41-BFA9-E12DC45B29DF}" type="presParOf" srcId="{3B9959F4-65A7-476A-804C-57C61BA1E1E2}" destId="{65E6C3C6-6F95-4884-8619-5A8605B69229}" srcOrd="7" destOrd="0" presId="urn:microsoft.com/office/officeart/2005/8/layout/list1"/>
    <dgm:cxn modelId="{87DBBDB0-0921-42B9-A4EB-72ED21B7AA12}" type="presParOf" srcId="{3B9959F4-65A7-476A-804C-57C61BA1E1E2}" destId="{62F6FD70-3049-4CE6-840C-E518B09C2BEC}" srcOrd="8" destOrd="0" presId="urn:microsoft.com/office/officeart/2005/8/layout/list1"/>
    <dgm:cxn modelId="{D4BDCEA3-AF90-42F8-8EC9-4B7BDB8A4631}" type="presParOf" srcId="{62F6FD70-3049-4CE6-840C-E518B09C2BEC}" destId="{B18B7F75-717D-4108-AF19-F0428C754FFB}" srcOrd="0" destOrd="0" presId="urn:microsoft.com/office/officeart/2005/8/layout/list1"/>
    <dgm:cxn modelId="{4C26B0F8-60A7-40CD-8A2F-D22D4B47D063}" type="presParOf" srcId="{62F6FD70-3049-4CE6-840C-E518B09C2BEC}" destId="{3FBE3E9A-8667-4BBE-A3C7-C38F2BBEB2A1}" srcOrd="1" destOrd="0" presId="urn:microsoft.com/office/officeart/2005/8/layout/list1"/>
    <dgm:cxn modelId="{B77FE10E-7D6D-4635-9124-28907237608D}" type="presParOf" srcId="{3B9959F4-65A7-476A-804C-57C61BA1E1E2}" destId="{CAFF36CA-8F98-4780-A40F-0C596B69717F}" srcOrd="9" destOrd="0" presId="urn:microsoft.com/office/officeart/2005/8/layout/list1"/>
    <dgm:cxn modelId="{C2577E97-91E4-4E0C-8CA7-B4FC5E6F9DD2}" type="presParOf" srcId="{3B9959F4-65A7-476A-804C-57C61BA1E1E2}" destId="{54D107E1-41DB-4359-A357-5E4920B3567E}" srcOrd="10" destOrd="0" presId="urn:microsoft.com/office/officeart/2005/8/layout/list1"/>
    <dgm:cxn modelId="{9F20CE27-0170-45AE-B201-CD7491460283}" type="presParOf" srcId="{3B9959F4-65A7-476A-804C-57C61BA1E1E2}" destId="{9EE093A8-2E70-4226-A503-26ADB024CE16}" srcOrd="11" destOrd="0" presId="urn:microsoft.com/office/officeart/2005/8/layout/list1"/>
    <dgm:cxn modelId="{A65B6D85-E25D-441E-9D61-3DA0AC5E614C}" type="presParOf" srcId="{3B9959F4-65A7-476A-804C-57C61BA1E1E2}" destId="{8BDDA379-3655-4795-BF5D-96961CB5DFD0}" srcOrd="12" destOrd="0" presId="urn:microsoft.com/office/officeart/2005/8/layout/list1"/>
    <dgm:cxn modelId="{16B58DA2-6576-4A91-8C0B-0FE6F5077690}" type="presParOf" srcId="{8BDDA379-3655-4795-BF5D-96961CB5DFD0}" destId="{E5FB5843-6133-4007-BF4B-69ADD715024D}" srcOrd="0" destOrd="0" presId="urn:microsoft.com/office/officeart/2005/8/layout/list1"/>
    <dgm:cxn modelId="{D76F1EC2-39A6-44C1-AFAB-2BF71A560CFD}" type="presParOf" srcId="{8BDDA379-3655-4795-BF5D-96961CB5DFD0}" destId="{A8924122-B554-4F32-89A0-432C0332E174}" srcOrd="1" destOrd="0" presId="urn:microsoft.com/office/officeart/2005/8/layout/list1"/>
    <dgm:cxn modelId="{E39186CE-FA10-4C33-A6F9-44AF5A564E0A}" type="presParOf" srcId="{3B9959F4-65A7-476A-804C-57C61BA1E1E2}" destId="{E1487A78-49F7-4948-8EAE-5890B75DD6A1}" srcOrd="13" destOrd="0" presId="urn:microsoft.com/office/officeart/2005/8/layout/list1"/>
    <dgm:cxn modelId="{3A0FDDB5-F638-4549-8A60-0C507E7209F6}" type="presParOf" srcId="{3B9959F4-65A7-476A-804C-57C61BA1E1E2}" destId="{9CDA7B4B-87ED-4027-A951-C31995AEA8DD}" srcOrd="14" destOrd="0" presId="urn:microsoft.com/office/officeart/2005/8/layout/list1"/>
    <dgm:cxn modelId="{8AC43979-1FE5-4236-AC06-E950F6EE8E16}" type="presParOf" srcId="{3B9959F4-65A7-476A-804C-57C61BA1E1E2}" destId="{78203A84-BD4A-47E9-929B-327B0A0F4067}" srcOrd="15" destOrd="0" presId="urn:microsoft.com/office/officeart/2005/8/layout/list1"/>
    <dgm:cxn modelId="{88B6E5BD-85C3-42C5-8ACA-9CF01CBFBA88}" type="presParOf" srcId="{3B9959F4-65A7-476A-804C-57C61BA1E1E2}" destId="{D7338D0D-CFC4-4D31-BD12-FC78BA5FB70E}" srcOrd="16" destOrd="0" presId="urn:microsoft.com/office/officeart/2005/8/layout/list1"/>
    <dgm:cxn modelId="{7A0BC440-D898-4019-AB37-4DF814CCCF27}" type="presParOf" srcId="{D7338D0D-CFC4-4D31-BD12-FC78BA5FB70E}" destId="{7B4F8E48-90EC-4280-B544-00C51AE0B665}" srcOrd="0" destOrd="0" presId="urn:microsoft.com/office/officeart/2005/8/layout/list1"/>
    <dgm:cxn modelId="{A9E6D6BC-DAFA-4FFE-BBDB-5C781A461CB2}" type="presParOf" srcId="{D7338D0D-CFC4-4D31-BD12-FC78BA5FB70E}" destId="{C0AF7303-A0D9-43DB-8F89-0F6D65E07EBB}" srcOrd="1" destOrd="0" presId="urn:microsoft.com/office/officeart/2005/8/layout/list1"/>
    <dgm:cxn modelId="{8EB108BC-5207-4D5D-A661-F3AACD027BCB}" type="presParOf" srcId="{3B9959F4-65A7-476A-804C-57C61BA1E1E2}" destId="{5DFE6F0D-BFEA-46DA-BDD4-FA79AEB32C92}" srcOrd="17" destOrd="0" presId="urn:microsoft.com/office/officeart/2005/8/layout/list1"/>
    <dgm:cxn modelId="{D3554265-F6B5-46EF-903E-9CD732F18F31}" type="presParOf" srcId="{3B9959F4-65A7-476A-804C-57C61BA1E1E2}" destId="{BD722DC1-0FE3-43D9-9B9A-E5C2C3DD7285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2311B05-3086-4C1B-BE03-F725646D2598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71084C2-DF65-4875-A4CD-A5B71A728256}">
      <dgm:prSet/>
      <dgm:spPr/>
      <dgm:t>
        <a:bodyPr/>
        <a:lstStyle/>
        <a:p>
          <a:pPr rtl="0"/>
          <a:endParaRPr lang="ru-RU"/>
        </a:p>
      </dgm:t>
    </dgm:pt>
    <dgm:pt modelId="{D0EBF156-D40B-40F3-B810-3CE5EBE38A2E}" type="parTrans" cxnId="{B36B40AA-1D86-45AC-9C1D-23229660A4A1}">
      <dgm:prSet/>
      <dgm:spPr/>
      <dgm:t>
        <a:bodyPr/>
        <a:lstStyle/>
        <a:p>
          <a:endParaRPr lang="ru-RU"/>
        </a:p>
      </dgm:t>
    </dgm:pt>
    <dgm:pt modelId="{9F1B27AC-677D-43BD-B131-488C1CF8BD34}" type="sibTrans" cxnId="{B36B40AA-1D86-45AC-9C1D-23229660A4A1}">
      <dgm:prSet/>
      <dgm:spPr/>
      <dgm:t>
        <a:bodyPr/>
        <a:lstStyle/>
        <a:p>
          <a:endParaRPr lang="ru-RU"/>
        </a:p>
      </dgm:t>
    </dgm:pt>
    <dgm:pt modelId="{44CF7F4E-26E5-4354-95EE-572B5D16FF8C}">
      <dgm:prSet/>
      <dgm:spPr/>
      <dgm:t>
        <a:bodyPr/>
        <a:lstStyle/>
        <a:p>
          <a:pPr rtl="0"/>
          <a:endParaRPr lang="ru-RU" dirty="0"/>
        </a:p>
      </dgm:t>
    </dgm:pt>
    <dgm:pt modelId="{4D7455A3-9355-4FD8-AE7F-79315167E9D6}" type="parTrans" cxnId="{43EA8536-3F5F-49C1-B1FC-9A39DC9691F8}">
      <dgm:prSet/>
      <dgm:spPr/>
      <dgm:t>
        <a:bodyPr/>
        <a:lstStyle/>
        <a:p>
          <a:endParaRPr lang="ru-RU"/>
        </a:p>
      </dgm:t>
    </dgm:pt>
    <dgm:pt modelId="{72D72A57-77CE-4EBC-991C-990A1EC15D27}" type="sibTrans" cxnId="{43EA8536-3F5F-49C1-B1FC-9A39DC9691F8}">
      <dgm:prSet/>
      <dgm:spPr/>
      <dgm:t>
        <a:bodyPr/>
        <a:lstStyle/>
        <a:p>
          <a:endParaRPr lang="ru-RU"/>
        </a:p>
      </dgm:t>
    </dgm:pt>
    <dgm:pt modelId="{132AA2A0-CBBE-4C0A-A012-1E87225639B2}">
      <dgm:prSet/>
      <dgm:spPr/>
      <dgm:t>
        <a:bodyPr/>
        <a:lstStyle/>
        <a:p>
          <a:pPr rtl="0"/>
          <a:endParaRPr lang="ru-RU" dirty="0"/>
        </a:p>
      </dgm:t>
    </dgm:pt>
    <dgm:pt modelId="{D690883D-A018-47A4-A9A9-F9B5986214C2}" type="parTrans" cxnId="{171529B1-B0DE-4484-92F8-CF6BCA1C2807}">
      <dgm:prSet/>
      <dgm:spPr/>
      <dgm:t>
        <a:bodyPr/>
        <a:lstStyle/>
        <a:p>
          <a:endParaRPr lang="ru-RU"/>
        </a:p>
      </dgm:t>
    </dgm:pt>
    <dgm:pt modelId="{14EB87CC-F36C-4C9B-8EFE-6D33B6559D47}" type="sibTrans" cxnId="{171529B1-B0DE-4484-92F8-CF6BCA1C2807}">
      <dgm:prSet/>
      <dgm:spPr/>
      <dgm:t>
        <a:bodyPr/>
        <a:lstStyle/>
        <a:p>
          <a:endParaRPr lang="ru-RU"/>
        </a:p>
      </dgm:t>
    </dgm:pt>
    <dgm:pt modelId="{BEA25C72-E852-4E22-9A78-CD33E4BB67DA}" type="pres">
      <dgm:prSet presAssocID="{F2311B05-3086-4C1B-BE03-F725646D259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6D51DE-BBC8-4DEC-A7A8-E5284B22B8BF}" type="pres">
      <dgm:prSet presAssocID="{871084C2-DF65-4875-A4CD-A5B71A728256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413CFA-A0CC-410F-AD7F-C53B1350BF83}" type="pres">
      <dgm:prSet presAssocID="{9F1B27AC-677D-43BD-B131-488C1CF8BD34}" presName="spacer" presStyleCnt="0"/>
      <dgm:spPr/>
    </dgm:pt>
    <dgm:pt modelId="{B835CB01-6076-4F28-BBA5-72ACA1A52C19}" type="pres">
      <dgm:prSet presAssocID="{44CF7F4E-26E5-4354-95EE-572B5D16FF8C}" presName="parentText" presStyleLbl="node1" presStyleIdx="1" presStyleCnt="3" custLinFactNeighborX="-3787" custLinFactNeighborY="39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24533A-DF38-4686-8FF6-E27B8D0701DD}" type="pres">
      <dgm:prSet presAssocID="{72D72A57-77CE-4EBC-991C-990A1EC15D27}" presName="spacer" presStyleCnt="0"/>
      <dgm:spPr/>
    </dgm:pt>
    <dgm:pt modelId="{D84A0EEF-A0A4-4EC4-8517-7EB6C36C9DE2}" type="pres">
      <dgm:prSet presAssocID="{132AA2A0-CBBE-4C0A-A012-1E87225639B2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71529B1-B0DE-4484-92F8-CF6BCA1C2807}" srcId="{F2311B05-3086-4C1B-BE03-F725646D2598}" destId="{132AA2A0-CBBE-4C0A-A012-1E87225639B2}" srcOrd="2" destOrd="0" parTransId="{D690883D-A018-47A4-A9A9-F9B5986214C2}" sibTransId="{14EB87CC-F36C-4C9B-8EFE-6D33B6559D47}"/>
    <dgm:cxn modelId="{EE9439D0-E5DF-443D-8480-AF143241AF35}" type="presOf" srcId="{132AA2A0-CBBE-4C0A-A012-1E87225639B2}" destId="{D84A0EEF-A0A4-4EC4-8517-7EB6C36C9DE2}" srcOrd="0" destOrd="0" presId="urn:microsoft.com/office/officeart/2005/8/layout/vList2"/>
    <dgm:cxn modelId="{E3AE8D6F-4033-4177-8D57-336289776F6B}" type="presOf" srcId="{F2311B05-3086-4C1B-BE03-F725646D2598}" destId="{BEA25C72-E852-4E22-9A78-CD33E4BB67DA}" srcOrd="0" destOrd="0" presId="urn:microsoft.com/office/officeart/2005/8/layout/vList2"/>
    <dgm:cxn modelId="{B7D395FC-5AA6-453F-B4DE-7DBF7B27EF6A}" type="presOf" srcId="{44CF7F4E-26E5-4354-95EE-572B5D16FF8C}" destId="{B835CB01-6076-4F28-BBA5-72ACA1A52C19}" srcOrd="0" destOrd="0" presId="urn:microsoft.com/office/officeart/2005/8/layout/vList2"/>
    <dgm:cxn modelId="{B36B40AA-1D86-45AC-9C1D-23229660A4A1}" srcId="{F2311B05-3086-4C1B-BE03-F725646D2598}" destId="{871084C2-DF65-4875-A4CD-A5B71A728256}" srcOrd="0" destOrd="0" parTransId="{D0EBF156-D40B-40F3-B810-3CE5EBE38A2E}" sibTransId="{9F1B27AC-677D-43BD-B131-488C1CF8BD34}"/>
    <dgm:cxn modelId="{3095EA9B-FD5F-4048-8135-A2A82E7AC0A7}" type="presOf" srcId="{871084C2-DF65-4875-A4CD-A5B71A728256}" destId="{286D51DE-BBC8-4DEC-A7A8-E5284B22B8BF}" srcOrd="0" destOrd="0" presId="urn:microsoft.com/office/officeart/2005/8/layout/vList2"/>
    <dgm:cxn modelId="{43EA8536-3F5F-49C1-B1FC-9A39DC9691F8}" srcId="{F2311B05-3086-4C1B-BE03-F725646D2598}" destId="{44CF7F4E-26E5-4354-95EE-572B5D16FF8C}" srcOrd="1" destOrd="0" parTransId="{4D7455A3-9355-4FD8-AE7F-79315167E9D6}" sibTransId="{72D72A57-77CE-4EBC-991C-990A1EC15D27}"/>
    <dgm:cxn modelId="{C7026A98-4AAB-44D4-9BDD-472F2F602042}" type="presParOf" srcId="{BEA25C72-E852-4E22-9A78-CD33E4BB67DA}" destId="{286D51DE-BBC8-4DEC-A7A8-E5284B22B8BF}" srcOrd="0" destOrd="0" presId="urn:microsoft.com/office/officeart/2005/8/layout/vList2"/>
    <dgm:cxn modelId="{2A28FB1B-25AD-438B-BCAD-72A8E937CB24}" type="presParOf" srcId="{BEA25C72-E852-4E22-9A78-CD33E4BB67DA}" destId="{AB413CFA-A0CC-410F-AD7F-C53B1350BF83}" srcOrd="1" destOrd="0" presId="urn:microsoft.com/office/officeart/2005/8/layout/vList2"/>
    <dgm:cxn modelId="{11D82F3E-AC67-4E3B-BA9B-D81DC2C36AB9}" type="presParOf" srcId="{BEA25C72-E852-4E22-9A78-CD33E4BB67DA}" destId="{B835CB01-6076-4F28-BBA5-72ACA1A52C19}" srcOrd="2" destOrd="0" presId="urn:microsoft.com/office/officeart/2005/8/layout/vList2"/>
    <dgm:cxn modelId="{1F4B31DB-EFF5-4354-962D-41123D1EE573}" type="presParOf" srcId="{BEA25C72-E852-4E22-9A78-CD33E4BB67DA}" destId="{9A24533A-DF38-4686-8FF6-E27B8D0701DD}" srcOrd="3" destOrd="0" presId="urn:microsoft.com/office/officeart/2005/8/layout/vList2"/>
    <dgm:cxn modelId="{23C1AF34-D0EA-4A47-9329-8E7F7F048F88}" type="presParOf" srcId="{BEA25C72-E852-4E22-9A78-CD33E4BB67DA}" destId="{D84A0EEF-A0A4-4EC4-8517-7EB6C36C9DE2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F70766E-E8E4-4126-ABF0-0BBBD4A25661}" type="doc">
      <dgm:prSet loTypeId="urn:microsoft.com/office/officeart/2005/8/layout/list1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B20EF016-087E-479A-A03F-D2B5B0041743}">
      <dgm:prSet custT="1"/>
      <dgm:spPr/>
      <dgm:t>
        <a:bodyPr/>
        <a:lstStyle/>
        <a:p>
          <a:pPr rtl="0"/>
          <a:r>
            <a:rPr lang="ru-RU" sz="2000" dirty="0" smtClean="0"/>
            <a:t>Нормальный закон с </a:t>
          </a:r>
          <a:r>
            <a:rPr lang="ru-RU" sz="2000" u="sng" dirty="0" smtClean="0"/>
            <a:t>известной дисперсией</a:t>
          </a:r>
          <a:endParaRPr lang="ru-RU" sz="2000" dirty="0"/>
        </a:p>
      </dgm:t>
    </dgm:pt>
    <dgm:pt modelId="{45CCA31C-761F-41C1-9ED4-12B778662B3A}" type="parTrans" cxnId="{3A26BC47-0A62-4CDB-819C-FED0FC92C939}">
      <dgm:prSet/>
      <dgm:spPr/>
      <dgm:t>
        <a:bodyPr/>
        <a:lstStyle/>
        <a:p>
          <a:endParaRPr lang="ru-RU"/>
        </a:p>
      </dgm:t>
    </dgm:pt>
    <dgm:pt modelId="{79BD000A-0462-43DC-810A-7624B9EFC7EB}" type="sibTrans" cxnId="{3A26BC47-0A62-4CDB-819C-FED0FC92C939}">
      <dgm:prSet/>
      <dgm:spPr/>
      <dgm:t>
        <a:bodyPr/>
        <a:lstStyle/>
        <a:p>
          <a:endParaRPr lang="ru-RU"/>
        </a:p>
      </dgm:t>
    </dgm:pt>
    <dgm:pt modelId="{28431461-E871-4854-B8A6-D46E9B0CF134}">
      <dgm:prSet custT="1"/>
      <dgm:spPr/>
      <dgm:t>
        <a:bodyPr/>
        <a:lstStyle/>
        <a:p>
          <a:pPr rtl="0"/>
          <a:r>
            <a:rPr lang="ru-RU" sz="2000" dirty="0" smtClean="0"/>
            <a:t>Нормальный закон с </a:t>
          </a:r>
          <a:r>
            <a:rPr lang="ru-RU" sz="2000" u="sng" dirty="0" smtClean="0"/>
            <a:t>неизвестной дисперсией</a:t>
          </a:r>
          <a:endParaRPr lang="ru-RU" sz="2000" u="sng" dirty="0"/>
        </a:p>
      </dgm:t>
    </dgm:pt>
    <dgm:pt modelId="{447B87D3-8793-47D6-AFA4-E5BA05789DE1}" type="parTrans" cxnId="{A9FA5679-DD32-456D-80B4-54568734B41B}">
      <dgm:prSet/>
      <dgm:spPr/>
      <dgm:t>
        <a:bodyPr/>
        <a:lstStyle/>
        <a:p>
          <a:endParaRPr lang="ru-RU"/>
        </a:p>
      </dgm:t>
    </dgm:pt>
    <dgm:pt modelId="{09FA6905-1155-4D9F-9173-3F34828DF778}" type="sibTrans" cxnId="{A9FA5679-DD32-456D-80B4-54568734B41B}">
      <dgm:prSet/>
      <dgm:spPr/>
      <dgm:t>
        <a:bodyPr/>
        <a:lstStyle/>
        <a:p>
          <a:endParaRPr lang="ru-RU"/>
        </a:p>
      </dgm:t>
    </dgm:pt>
    <dgm:pt modelId="{245FD773-E60F-4912-8A33-697483F808A5}">
      <dgm:prSet custT="1"/>
      <dgm:spPr/>
      <dgm:t>
        <a:bodyPr/>
        <a:lstStyle/>
        <a:p>
          <a:pPr rtl="0"/>
          <a:r>
            <a:rPr lang="ru-RU" sz="2000" dirty="0" smtClean="0"/>
            <a:t>среднее арифметическое  распределено нормально с дисперсией      </a:t>
          </a:r>
          <a:endParaRPr lang="ru-RU" sz="2000" dirty="0"/>
        </a:p>
      </dgm:t>
    </dgm:pt>
    <dgm:pt modelId="{B5D9FFE5-A723-4512-839C-F62FD58F7F56}" type="parTrans" cxnId="{2B35B5D0-6532-4B9C-A62A-721F42D1D73B}">
      <dgm:prSet/>
      <dgm:spPr/>
      <dgm:t>
        <a:bodyPr/>
        <a:lstStyle/>
        <a:p>
          <a:endParaRPr lang="ru-RU"/>
        </a:p>
      </dgm:t>
    </dgm:pt>
    <dgm:pt modelId="{C232ED1A-9832-45A2-8696-6AB8D0577C5E}" type="sibTrans" cxnId="{2B35B5D0-6532-4B9C-A62A-721F42D1D73B}">
      <dgm:prSet/>
      <dgm:spPr/>
      <dgm:t>
        <a:bodyPr/>
        <a:lstStyle/>
        <a:p>
          <a:endParaRPr lang="ru-RU"/>
        </a:p>
      </dgm:t>
    </dgm:pt>
    <dgm:pt modelId="{691D4749-4A8B-4DBA-87D2-19E9A52E5D38}">
      <dgm:prSet custT="1"/>
      <dgm:spPr/>
      <dgm:t>
        <a:bodyPr/>
        <a:lstStyle/>
        <a:p>
          <a:pPr rtl="0"/>
          <a:endParaRPr lang="ru-RU" sz="2000" dirty="0"/>
        </a:p>
      </dgm:t>
    </dgm:pt>
    <dgm:pt modelId="{F7E9429D-2C69-4161-91A7-3180142E165C}" type="parTrans" cxnId="{EA5551A2-CD55-489E-898B-5D427A6D7A32}">
      <dgm:prSet/>
      <dgm:spPr/>
      <dgm:t>
        <a:bodyPr/>
        <a:lstStyle/>
        <a:p>
          <a:endParaRPr lang="ru-RU"/>
        </a:p>
      </dgm:t>
    </dgm:pt>
    <dgm:pt modelId="{B0001719-E46B-404C-8B72-F5723E28012C}" type="sibTrans" cxnId="{EA5551A2-CD55-489E-898B-5D427A6D7A32}">
      <dgm:prSet/>
      <dgm:spPr/>
      <dgm:t>
        <a:bodyPr/>
        <a:lstStyle/>
        <a:p>
          <a:endParaRPr lang="ru-RU"/>
        </a:p>
      </dgm:t>
    </dgm:pt>
    <dgm:pt modelId="{2A29FE92-3863-4DA8-BEAA-45863C93F6AA}">
      <dgm:prSet custT="1"/>
      <dgm:spPr/>
      <dgm:t>
        <a:bodyPr/>
        <a:lstStyle/>
        <a:p>
          <a:pPr rtl="0"/>
          <a:r>
            <a:rPr lang="ru-RU" sz="2000" dirty="0" smtClean="0"/>
            <a:t>среднее арифметическое распределено тоже нормально, оценка</a:t>
          </a:r>
          <a:endParaRPr lang="ru-RU" sz="2000" dirty="0"/>
        </a:p>
      </dgm:t>
    </dgm:pt>
    <dgm:pt modelId="{3AB2E187-682D-4F69-A3E1-595564484E77}" type="parTrans" cxnId="{8AE54E1B-56B3-4E0F-8079-298651224CBE}">
      <dgm:prSet/>
      <dgm:spPr/>
      <dgm:t>
        <a:bodyPr/>
        <a:lstStyle/>
        <a:p>
          <a:endParaRPr lang="ru-RU"/>
        </a:p>
      </dgm:t>
    </dgm:pt>
    <dgm:pt modelId="{4D08AB6A-B8C9-4A66-8F57-4FEACAA1E54B}" type="sibTrans" cxnId="{8AE54E1B-56B3-4E0F-8079-298651224CBE}">
      <dgm:prSet/>
      <dgm:spPr/>
      <dgm:t>
        <a:bodyPr/>
        <a:lstStyle/>
        <a:p>
          <a:endParaRPr lang="ru-RU"/>
        </a:p>
      </dgm:t>
    </dgm:pt>
    <dgm:pt modelId="{650F32B6-D908-4B67-B39C-0DB3D882AF6B}">
      <dgm:prSet custT="1"/>
      <dgm:spPr/>
      <dgm:t>
        <a:bodyPr/>
        <a:lstStyle/>
        <a:p>
          <a:pPr rtl="0"/>
          <a:endParaRPr lang="ru-RU" sz="2000" dirty="0"/>
        </a:p>
      </dgm:t>
    </dgm:pt>
    <dgm:pt modelId="{581B2045-9F71-4E54-A9AC-F544E2EBEBE9}" type="parTrans" cxnId="{34000D4E-A591-4CBE-9F4B-9B82940EA13D}">
      <dgm:prSet/>
      <dgm:spPr/>
      <dgm:t>
        <a:bodyPr/>
        <a:lstStyle/>
        <a:p>
          <a:endParaRPr lang="ru-RU"/>
        </a:p>
      </dgm:t>
    </dgm:pt>
    <dgm:pt modelId="{7D452B8F-D27F-411F-B834-665ACE30CAF2}" type="sibTrans" cxnId="{34000D4E-A591-4CBE-9F4B-9B82940EA13D}">
      <dgm:prSet/>
      <dgm:spPr/>
      <dgm:t>
        <a:bodyPr/>
        <a:lstStyle/>
        <a:p>
          <a:endParaRPr lang="ru-RU"/>
        </a:p>
      </dgm:t>
    </dgm:pt>
    <dgm:pt modelId="{D5A860DE-17C8-4B96-904B-EC53B2C0DC9A}">
      <dgm:prSet custT="1"/>
      <dgm:spPr/>
      <dgm:t>
        <a:bodyPr/>
        <a:lstStyle/>
        <a:p>
          <a:pPr rtl="0"/>
          <a:endParaRPr lang="ru-RU" sz="2000" dirty="0"/>
        </a:p>
      </dgm:t>
    </dgm:pt>
    <dgm:pt modelId="{AD5F724C-B98E-443C-83FD-8DBA8F00CA91}" type="parTrans" cxnId="{AEBA6B8F-DC30-452D-A745-C2331CED66FB}">
      <dgm:prSet/>
      <dgm:spPr/>
      <dgm:t>
        <a:bodyPr/>
        <a:lstStyle/>
        <a:p>
          <a:endParaRPr lang="ru-RU"/>
        </a:p>
      </dgm:t>
    </dgm:pt>
    <dgm:pt modelId="{4D1216CC-15C4-4C25-9966-198C13D1CFDA}" type="sibTrans" cxnId="{AEBA6B8F-DC30-452D-A745-C2331CED66FB}">
      <dgm:prSet/>
      <dgm:spPr/>
      <dgm:t>
        <a:bodyPr/>
        <a:lstStyle/>
        <a:p>
          <a:endParaRPr lang="ru-RU"/>
        </a:p>
      </dgm:t>
    </dgm:pt>
    <dgm:pt modelId="{3B345C92-2FB6-47D1-BAD6-884FD7867FFA}">
      <dgm:prSet custT="1"/>
      <dgm:spPr/>
      <dgm:t>
        <a:bodyPr/>
        <a:lstStyle/>
        <a:p>
          <a:pPr rtl="0"/>
          <a:endParaRPr lang="ru-RU" sz="2000" dirty="0"/>
        </a:p>
      </dgm:t>
    </dgm:pt>
    <dgm:pt modelId="{31377C16-08AB-4551-A5D8-69A7103AC70C}" type="parTrans" cxnId="{A7E2B5F3-DFFA-40EC-AEAB-35BA4973EFAD}">
      <dgm:prSet/>
      <dgm:spPr/>
      <dgm:t>
        <a:bodyPr/>
        <a:lstStyle/>
        <a:p>
          <a:endParaRPr lang="ru-RU"/>
        </a:p>
      </dgm:t>
    </dgm:pt>
    <dgm:pt modelId="{6F478899-9F48-4D05-8DD1-95B27B791B60}" type="sibTrans" cxnId="{A7E2B5F3-DFFA-40EC-AEAB-35BA4973EFAD}">
      <dgm:prSet/>
      <dgm:spPr/>
      <dgm:t>
        <a:bodyPr/>
        <a:lstStyle/>
        <a:p>
          <a:endParaRPr lang="ru-RU"/>
        </a:p>
      </dgm:t>
    </dgm:pt>
    <dgm:pt modelId="{FD749150-E13E-49B6-BD7E-5D6202CC4042}" type="pres">
      <dgm:prSet presAssocID="{7F70766E-E8E4-4126-ABF0-0BBBD4A2566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F2CB420-EF43-4551-BEFC-17F5137F4C1D}" type="pres">
      <dgm:prSet presAssocID="{B20EF016-087E-479A-A03F-D2B5B0041743}" presName="parentLin" presStyleCnt="0"/>
      <dgm:spPr/>
    </dgm:pt>
    <dgm:pt modelId="{0E3FCE5B-9B6A-4889-B4CA-CED8FE00816A}" type="pres">
      <dgm:prSet presAssocID="{B20EF016-087E-479A-A03F-D2B5B0041743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8C477F6F-7464-4E7F-9467-39E817C09EA4}" type="pres">
      <dgm:prSet presAssocID="{B20EF016-087E-479A-A03F-D2B5B0041743}" presName="parentText" presStyleLbl="node1" presStyleIdx="0" presStyleCnt="2" custScaleX="1012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2A7FB8-C271-4997-B0F7-A63DE6520001}" type="pres">
      <dgm:prSet presAssocID="{B20EF016-087E-479A-A03F-D2B5B0041743}" presName="negativeSpace" presStyleCnt="0"/>
      <dgm:spPr/>
    </dgm:pt>
    <dgm:pt modelId="{C3161EF2-7DD0-4929-817C-F09952B33103}" type="pres">
      <dgm:prSet presAssocID="{B20EF016-087E-479A-A03F-D2B5B0041743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DA8AC3-B484-4BF3-9EE2-FA37C5D4DFEF}" type="pres">
      <dgm:prSet presAssocID="{79BD000A-0462-43DC-810A-7624B9EFC7EB}" presName="spaceBetweenRectangles" presStyleCnt="0"/>
      <dgm:spPr/>
    </dgm:pt>
    <dgm:pt modelId="{0EBE3CAD-3C40-46B6-9883-382998735778}" type="pres">
      <dgm:prSet presAssocID="{28431461-E871-4854-B8A6-D46E9B0CF134}" presName="parentLin" presStyleCnt="0"/>
      <dgm:spPr/>
    </dgm:pt>
    <dgm:pt modelId="{3C01E4C4-47DA-4020-8C7A-A9D868805DA3}" type="pres">
      <dgm:prSet presAssocID="{28431461-E871-4854-B8A6-D46E9B0CF134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AA63500D-BF96-4BE1-AB77-8845938E7BF3}" type="pres">
      <dgm:prSet presAssocID="{28431461-E871-4854-B8A6-D46E9B0CF134}" presName="parentText" presStyleLbl="node1" presStyleIdx="1" presStyleCnt="2" custScaleX="10673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104733-8F7C-4EC8-8D67-389BBD72DB68}" type="pres">
      <dgm:prSet presAssocID="{28431461-E871-4854-B8A6-D46E9B0CF134}" presName="negativeSpace" presStyleCnt="0"/>
      <dgm:spPr/>
    </dgm:pt>
    <dgm:pt modelId="{3993678F-A03F-41A1-9581-DB04BF0C648B}" type="pres">
      <dgm:prSet presAssocID="{28431461-E871-4854-B8A6-D46E9B0CF134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5211FB7-E809-4F88-A72C-93EAB3113CA6}" type="presOf" srcId="{691D4749-4A8B-4DBA-87D2-19E9A52E5D38}" destId="{C3161EF2-7DD0-4929-817C-F09952B33103}" srcOrd="0" destOrd="2" presId="urn:microsoft.com/office/officeart/2005/8/layout/list1"/>
    <dgm:cxn modelId="{91E849D1-7770-4AD1-81FC-1343D91ACFD8}" type="presOf" srcId="{7F70766E-E8E4-4126-ABF0-0BBBD4A25661}" destId="{FD749150-E13E-49B6-BD7E-5D6202CC4042}" srcOrd="0" destOrd="0" presId="urn:microsoft.com/office/officeart/2005/8/layout/list1"/>
    <dgm:cxn modelId="{DD6CFED5-3F09-48F6-BFA2-A7313073637C}" type="presOf" srcId="{B20EF016-087E-479A-A03F-D2B5B0041743}" destId="{0E3FCE5B-9B6A-4889-B4CA-CED8FE00816A}" srcOrd="0" destOrd="0" presId="urn:microsoft.com/office/officeart/2005/8/layout/list1"/>
    <dgm:cxn modelId="{A7E2B5F3-DFFA-40EC-AEAB-35BA4973EFAD}" srcId="{28431461-E871-4854-B8A6-D46E9B0CF134}" destId="{3B345C92-2FB6-47D1-BAD6-884FD7867FFA}" srcOrd="1" destOrd="0" parTransId="{31377C16-08AB-4551-A5D8-69A7103AC70C}" sibTransId="{6F478899-9F48-4D05-8DD1-95B27B791B60}"/>
    <dgm:cxn modelId="{6DA00D34-53BB-49D7-9F57-AFA350ED90C0}" type="presOf" srcId="{D5A860DE-17C8-4B96-904B-EC53B2C0DC9A}" destId="{C3161EF2-7DD0-4929-817C-F09952B33103}" srcOrd="0" destOrd="1" presId="urn:microsoft.com/office/officeart/2005/8/layout/list1"/>
    <dgm:cxn modelId="{F4514BF1-F501-4968-A714-4F24BB55755B}" type="presOf" srcId="{B20EF016-087E-479A-A03F-D2B5B0041743}" destId="{8C477F6F-7464-4E7F-9467-39E817C09EA4}" srcOrd="1" destOrd="0" presId="urn:microsoft.com/office/officeart/2005/8/layout/list1"/>
    <dgm:cxn modelId="{AC215BBE-9892-4886-81E4-1D249F9CE5E8}" type="presOf" srcId="{245FD773-E60F-4912-8A33-697483F808A5}" destId="{C3161EF2-7DD0-4929-817C-F09952B33103}" srcOrd="0" destOrd="0" presId="urn:microsoft.com/office/officeart/2005/8/layout/list1"/>
    <dgm:cxn modelId="{AEBA6B8F-DC30-452D-A745-C2331CED66FB}" srcId="{B20EF016-087E-479A-A03F-D2B5B0041743}" destId="{D5A860DE-17C8-4B96-904B-EC53B2C0DC9A}" srcOrd="1" destOrd="0" parTransId="{AD5F724C-B98E-443C-83FD-8DBA8F00CA91}" sibTransId="{4D1216CC-15C4-4C25-9966-198C13D1CFDA}"/>
    <dgm:cxn modelId="{413676A6-28FE-4DAD-9C29-BA32ABA803B8}" type="presOf" srcId="{2A29FE92-3863-4DA8-BEAA-45863C93F6AA}" destId="{3993678F-A03F-41A1-9581-DB04BF0C648B}" srcOrd="0" destOrd="0" presId="urn:microsoft.com/office/officeart/2005/8/layout/list1"/>
    <dgm:cxn modelId="{43D775E1-3571-4526-9999-D6A59A3C814A}" type="presOf" srcId="{28431461-E871-4854-B8A6-D46E9B0CF134}" destId="{3C01E4C4-47DA-4020-8C7A-A9D868805DA3}" srcOrd="0" destOrd="0" presId="urn:microsoft.com/office/officeart/2005/8/layout/list1"/>
    <dgm:cxn modelId="{2B35B5D0-6532-4B9C-A62A-721F42D1D73B}" srcId="{B20EF016-087E-479A-A03F-D2B5B0041743}" destId="{245FD773-E60F-4912-8A33-697483F808A5}" srcOrd="0" destOrd="0" parTransId="{B5D9FFE5-A723-4512-839C-F62FD58F7F56}" sibTransId="{C232ED1A-9832-45A2-8696-6AB8D0577C5E}"/>
    <dgm:cxn modelId="{EA5551A2-CD55-489E-898B-5D427A6D7A32}" srcId="{B20EF016-087E-479A-A03F-D2B5B0041743}" destId="{691D4749-4A8B-4DBA-87D2-19E9A52E5D38}" srcOrd="2" destOrd="0" parTransId="{F7E9429D-2C69-4161-91A7-3180142E165C}" sibTransId="{B0001719-E46B-404C-8B72-F5723E28012C}"/>
    <dgm:cxn modelId="{B7571AC4-6586-43D7-BE66-336EBC95288A}" type="presOf" srcId="{650F32B6-D908-4B67-B39C-0DB3D882AF6B}" destId="{3993678F-A03F-41A1-9581-DB04BF0C648B}" srcOrd="0" destOrd="2" presId="urn:microsoft.com/office/officeart/2005/8/layout/list1"/>
    <dgm:cxn modelId="{34000D4E-A591-4CBE-9F4B-9B82940EA13D}" srcId="{28431461-E871-4854-B8A6-D46E9B0CF134}" destId="{650F32B6-D908-4B67-B39C-0DB3D882AF6B}" srcOrd="2" destOrd="0" parTransId="{581B2045-9F71-4E54-A9AC-F544E2EBEBE9}" sibTransId="{7D452B8F-D27F-411F-B834-665ACE30CAF2}"/>
    <dgm:cxn modelId="{677A734B-65F1-43DF-8CA4-44AB8B094B3A}" type="presOf" srcId="{3B345C92-2FB6-47D1-BAD6-884FD7867FFA}" destId="{3993678F-A03F-41A1-9581-DB04BF0C648B}" srcOrd="0" destOrd="1" presId="urn:microsoft.com/office/officeart/2005/8/layout/list1"/>
    <dgm:cxn modelId="{8AE54E1B-56B3-4E0F-8079-298651224CBE}" srcId="{28431461-E871-4854-B8A6-D46E9B0CF134}" destId="{2A29FE92-3863-4DA8-BEAA-45863C93F6AA}" srcOrd="0" destOrd="0" parTransId="{3AB2E187-682D-4F69-A3E1-595564484E77}" sibTransId="{4D08AB6A-B8C9-4A66-8F57-4FEACAA1E54B}"/>
    <dgm:cxn modelId="{A9FA5679-DD32-456D-80B4-54568734B41B}" srcId="{7F70766E-E8E4-4126-ABF0-0BBBD4A25661}" destId="{28431461-E871-4854-B8A6-D46E9B0CF134}" srcOrd="1" destOrd="0" parTransId="{447B87D3-8793-47D6-AFA4-E5BA05789DE1}" sibTransId="{09FA6905-1155-4D9F-9173-3F34828DF778}"/>
    <dgm:cxn modelId="{3A26BC47-0A62-4CDB-819C-FED0FC92C939}" srcId="{7F70766E-E8E4-4126-ABF0-0BBBD4A25661}" destId="{B20EF016-087E-479A-A03F-D2B5B0041743}" srcOrd="0" destOrd="0" parTransId="{45CCA31C-761F-41C1-9ED4-12B778662B3A}" sibTransId="{79BD000A-0462-43DC-810A-7624B9EFC7EB}"/>
    <dgm:cxn modelId="{5E5E1E83-1823-4AA9-9ED6-6B4A1B9CF991}" type="presOf" srcId="{28431461-E871-4854-B8A6-D46E9B0CF134}" destId="{AA63500D-BF96-4BE1-AB77-8845938E7BF3}" srcOrd="1" destOrd="0" presId="urn:microsoft.com/office/officeart/2005/8/layout/list1"/>
    <dgm:cxn modelId="{471B708D-5A3D-40CC-B634-084AC76E2F81}" type="presParOf" srcId="{FD749150-E13E-49B6-BD7E-5D6202CC4042}" destId="{0F2CB420-EF43-4551-BEFC-17F5137F4C1D}" srcOrd="0" destOrd="0" presId="urn:microsoft.com/office/officeart/2005/8/layout/list1"/>
    <dgm:cxn modelId="{36A124F4-168F-450D-A30C-D3E24B15EB89}" type="presParOf" srcId="{0F2CB420-EF43-4551-BEFC-17F5137F4C1D}" destId="{0E3FCE5B-9B6A-4889-B4CA-CED8FE00816A}" srcOrd="0" destOrd="0" presId="urn:microsoft.com/office/officeart/2005/8/layout/list1"/>
    <dgm:cxn modelId="{1B0AE0CF-4C89-4CCC-B292-92CE71EFEA6B}" type="presParOf" srcId="{0F2CB420-EF43-4551-BEFC-17F5137F4C1D}" destId="{8C477F6F-7464-4E7F-9467-39E817C09EA4}" srcOrd="1" destOrd="0" presId="urn:microsoft.com/office/officeart/2005/8/layout/list1"/>
    <dgm:cxn modelId="{D648DF49-A6F5-4E28-9B16-7E6F6B14F573}" type="presParOf" srcId="{FD749150-E13E-49B6-BD7E-5D6202CC4042}" destId="{B62A7FB8-C271-4997-B0F7-A63DE6520001}" srcOrd="1" destOrd="0" presId="urn:microsoft.com/office/officeart/2005/8/layout/list1"/>
    <dgm:cxn modelId="{27F16F34-54D3-4225-A98B-F6DB133EDA82}" type="presParOf" srcId="{FD749150-E13E-49B6-BD7E-5D6202CC4042}" destId="{C3161EF2-7DD0-4929-817C-F09952B33103}" srcOrd="2" destOrd="0" presId="urn:microsoft.com/office/officeart/2005/8/layout/list1"/>
    <dgm:cxn modelId="{F4C9DA40-31AA-4785-AC05-CD4661AB5715}" type="presParOf" srcId="{FD749150-E13E-49B6-BD7E-5D6202CC4042}" destId="{61DA8AC3-B484-4BF3-9EE2-FA37C5D4DFEF}" srcOrd="3" destOrd="0" presId="urn:microsoft.com/office/officeart/2005/8/layout/list1"/>
    <dgm:cxn modelId="{8A8AE4F8-88DF-4DEC-B6E8-20FEB90392F9}" type="presParOf" srcId="{FD749150-E13E-49B6-BD7E-5D6202CC4042}" destId="{0EBE3CAD-3C40-46B6-9883-382998735778}" srcOrd="4" destOrd="0" presId="urn:microsoft.com/office/officeart/2005/8/layout/list1"/>
    <dgm:cxn modelId="{BF51DD41-61C3-44C5-A6DB-8E711102CC03}" type="presParOf" srcId="{0EBE3CAD-3C40-46B6-9883-382998735778}" destId="{3C01E4C4-47DA-4020-8C7A-A9D868805DA3}" srcOrd="0" destOrd="0" presId="urn:microsoft.com/office/officeart/2005/8/layout/list1"/>
    <dgm:cxn modelId="{721EABCE-5850-4B33-A1B1-7EDA51916478}" type="presParOf" srcId="{0EBE3CAD-3C40-46B6-9883-382998735778}" destId="{AA63500D-BF96-4BE1-AB77-8845938E7BF3}" srcOrd="1" destOrd="0" presId="urn:microsoft.com/office/officeart/2005/8/layout/list1"/>
    <dgm:cxn modelId="{808B3631-488C-4BD4-991E-C28476F11CD9}" type="presParOf" srcId="{FD749150-E13E-49B6-BD7E-5D6202CC4042}" destId="{31104733-8F7C-4EC8-8D67-389BBD72DB68}" srcOrd="5" destOrd="0" presId="urn:microsoft.com/office/officeart/2005/8/layout/list1"/>
    <dgm:cxn modelId="{27AB46AF-C832-4D27-847F-96C26B674313}" type="presParOf" srcId="{FD749150-E13E-49B6-BD7E-5D6202CC4042}" destId="{3993678F-A03F-41A1-9581-DB04BF0C648B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89ADDCF-5D90-4E13-8326-E8634D162432}" type="doc">
      <dgm:prSet loTypeId="urn:microsoft.com/office/officeart/2005/8/layout/list1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0A93E860-D01F-47DB-AC0E-7B1BF4D82916}">
      <dgm:prSet custT="1"/>
      <dgm:spPr/>
      <dgm:t>
        <a:bodyPr/>
        <a:lstStyle/>
        <a:p>
          <a:pPr rtl="0"/>
          <a:r>
            <a:rPr lang="ru-RU" sz="2000" dirty="0" smtClean="0"/>
            <a:t>Интервальная оценка дисперсии</a:t>
          </a:r>
          <a:endParaRPr lang="ru-RU" sz="2000" dirty="0"/>
        </a:p>
      </dgm:t>
    </dgm:pt>
    <dgm:pt modelId="{C1A8E496-5F18-401D-A3B2-38E62D71FBB9}" type="parTrans" cxnId="{E9E54E26-B45B-4395-BBBC-0E0EE6ED0C28}">
      <dgm:prSet/>
      <dgm:spPr/>
      <dgm:t>
        <a:bodyPr/>
        <a:lstStyle/>
        <a:p>
          <a:endParaRPr lang="ru-RU"/>
        </a:p>
      </dgm:t>
    </dgm:pt>
    <dgm:pt modelId="{7C016274-D5B8-4319-A8BD-8D7ECBD1BE3E}" type="sibTrans" cxnId="{E9E54E26-B45B-4395-BBBC-0E0EE6ED0C28}">
      <dgm:prSet/>
      <dgm:spPr/>
      <dgm:t>
        <a:bodyPr/>
        <a:lstStyle/>
        <a:p>
          <a:endParaRPr lang="ru-RU"/>
        </a:p>
      </dgm:t>
    </dgm:pt>
    <dgm:pt modelId="{A614C0A0-7E74-4717-91EE-3DDC092D4F3E}">
      <dgm:prSet custT="1"/>
      <dgm:spPr/>
      <dgm:t>
        <a:bodyPr/>
        <a:lstStyle/>
        <a:p>
          <a:pPr rtl="0"/>
          <a:r>
            <a:rPr lang="ru-RU" sz="2000" dirty="0" smtClean="0"/>
            <a:t>уравнение относительно σ</a:t>
          </a:r>
          <a:r>
            <a:rPr lang="ru-RU" sz="2000" baseline="30000" dirty="0" smtClean="0"/>
            <a:t>2</a:t>
          </a:r>
          <a:endParaRPr lang="ru-RU" sz="2000" dirty="0"/>
        </a:p>
      </dgm:t>
    </dgm:pt>
    <dgm:pt modelId="{5BF539D0-2CEB-4FC4-BAEB-FC5EC66FCD6F}" type="parTrans" cxnId="{219AF9B0-DB35-4E6C-860F-48805068FD2B}">
      <dgm:prSet/>
      <dgm:spPr/>
      <dgm:t>
        <a:bodyPr/>
        <a:lstStyle/>
        <a:p>
          <a:endParaRPr lang="ru-RU"/>
        </a:p>
      </dgm:t>
    </dgm:pt>
    <dgm:pt modelId="{36BA9A46-05B8-4B0C-940E-9FC9AC55CBE6}" type="sibTrans" cxnId="{219AF9B0-DB35-4E6C-860F-48805068FD2B}">
      <dgm:prSet/>
      <dgm:spPr/>
      <dgm:t>
        <a:bodyPr/>
        <a:lstStyle/>
        <a:p>
          <a:endParaRPr lang="ru-RU"/>
        </a:p>
      </dgm:t>
    </dgm:pt>
    <dgm:pt modelId="{BBB5D2BF-5BA9-49EC-8258-3383F80AB8D9}">
      <dgm:prSet custT="1"/>
      <dgm:spPr/>
      <dgm:t>
        <a:bodyPr/>
        <a:lstStyle/>
        <a:p>
          <a:pPr rtl="0"/>
          <a:endParaRPr lang="ru-RU" sz="2000" dirty="0"/>
        </a:p>
      </dgm:t>
    </dgm:pt>
    <dgm:pt modelId="{9281CD6C-B0CD-4E06-9532-56AB771BCBF3}" type="parTrans" cxnId="{849D1EAE-48D8-46E0-A41F-A1B3A86B8745}">
      <dgm:prSet/>
      <dgm:spPr/>
      <dgm:t>
        <a:bodyPr/>
        <a:lstStyle/>
        <a:p>
          <a:endParaRPr lang="ru-RU"/>
        </a:p>
      </dgm:t>
    </dgm:pt>
    <dgm:pt modelId="{840CED3C-0286-47A4-813B-FCDA07175A97}" type="sibTrans" cxnId="{849D1EAE-48D8-46E0-A41F-A1B3A86B8745}">
      <dgm:prSet/>
      <dgm:spPr/>
      <dgm:t>
        <a:bodyPr/>
        <a:lstStyle/>
        <a:p>
          <a:endParaRPr lang="ru-RU"/>
        </a:p>
      </dgm:t>
    </dgm:pt>
    <dgm:pt modelId="{70486A56-A859-4791-8896-4CD0714737DA}">
      <dgm:prSet custT="1"/>
      <dgm:spPr/>
      <dgm:t>
        <a:bodyPr/>
        <a:lstStyle/>
        <a:p>
          <a:pPr rtl="0"/>
          <a:endParaRPr lang="ru-RU" sz="2000" dirty="0"/>
        </a:p>
      </dgm:t>
    </dgm:pt>
    <dgm:pt modelId="{98955C28-DF09-4CDD-9DEF-DC4FCE56405E}" type="parTrans" cxnId="{043FC4DE-608A-4BE8-8807-0D88C577E9E9}">
      <dgm:prSet/>
      <dgm:spPr/>
      <dgm:t>
        <a:bodyPr/>
        <a:lstStyle/>
        <a:p>
          <a:endParaRPr lang="ru-RU"/>
        </a:p>
      </dgm:t>
    </dgm:pt>
    <dgm:pt modelId="{F3D77A5E-A89C-42F2-A392-9CBCCAF17739}" type="sibTrans" cxnId="{043FC4DE-608A-4BE8-8807-0D88C577E9E9}">
      <dgm:prSet/>
      <dgm:spPr/>
      <dgm:t>
        <a:bodyPr/>
        <a:lstStyle/>
        <a:p>
          <a:endParaRPr lang="ru-RU"/>
        </a:p>
      </dgm:t>
    </dgm:pt>
    <dgm:pt modelId="{6BD74F39-C9B4-4B8B-AC34-55D8E82E7686}">
      <dgm:prSet custT="1"/>
      <dgm:spPr/>
      <dgm:t>
        <a:bodyPr/>
        <a:lstStyle/>
        <a:p>
          <a:pPr rtl="0"/>
          <a:endParaRPr lang="ru-RU" sz="2000" dirty="0"/>
        </a:p>
      </dgm:t>
    </dgm:pt>
    <dgm:pt modelId="{F7FF6E73-F193-4396-B774-99D520D5B6C2}" type="parTrans" cxnId="{C7D948D7-52E9-4CED-9CFF-B6E715139161}">
      <dgm:prSet/>
      <dgm:spPr/>
      <dgm:t>
        <a:bodyPr/>
        <a:lstStyle/>
        <a:p>
          <a:endParaRPr lang="ru-RU"/>
        </a:p>
      </dgm:t>
    </dgm:pt>
    <dgm:pt modelId="{8B204A5E-2D58-405C-BC8A-6B61E1487805}" type="sibTrans" cxnId="{C7D948D7-52E9-4CED-9CFF-B6E715139161}">
      <dgm:prSet/>
      <dgm:spPr/>
      <dgm:t>
        <a:bodyPr/>
        <a:lstStyle/>
        <a:p>
          <a:endParaRPr lang="ru-RU"/>
        </a:p>
      </dgm:t>
    </dgm:pt>
    <dgm:pt modelId="{06D18CE6-AABB-444C-B15C-25D204542582}">
      <dgm:prSet custT="1"/>
      <dgm:spPr/>
      <dgm:t>
        <a:bodyPr/>
        <a:lstStyle/>
        <a:p>
          <a:pPr rtl="0"/>
          <a:endParaRPr lang="ru-RU" sz="2000" dirty="0"/>
        </a:p>
      </dgm:t>
    </dgm:pt>
    <dgm:pt modelId="{F28C0F68-05BC-4CEA-8D92-D63BA3173293}" type="parTrans" cxnId="{0FC9CC94-A491-4013-BCC0-779C405018A6}">
      <dgm:prSet/>
      <dgm:spPr/>
      <dgm:t>
        <a:bodyPr/>
        <a:lstStyle/>
        <a:p>
          <a:endParaRPr lang="ru-RU"/>
        </a:p>
      </dgm:t>
    </dgm:pt>
    <dgm:pt modelId="{F15F7883-2737-41D3-9F31-CCDD4CAF2EC4}" type="sibTrans" cxnId="{0FC9CC94-A491-4013-BCC0-779C405018A6}">
      <dgm:prSet/>
      <dgm:spPr/>
      <dgm:t>
        <a:bodyPr/>
        <a:lstStyle/>
        <a:p>
          <a:endParaRPr lang="ru-RU"/>
        </a:p>
      </dgm:t>
    </dgm:pt>
    <dgm:pt modelId="{981B3251-AF1E-47C8-867E-8BDF10F002C3}" type="pres">
      <dgm:prSet presAssocID="{989ADDCF-5D90-4E13-8326-E8634D162432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D01C2C-581D-4D8D-A2B1-91151B9CD4E9}" type="pres">
      <dgm:prSet presAssocID="{0A93E860-D01F-47DB-AC0E-7B1BF4D82916}" presName="parentLin" presStyleCnt="0"/>
      <dgm:spPr/>
    </dgm:pt>
    <dgm:pt modelId="{A2AC8DAA-9F4B-47A2-B4A9-7BA7A2ED4994}" type="pres">
      <dgm:prSet presAssocID="{0A93E860-D01F-47DB-AC0E-7B1BF4D82916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31C30272-613F-4F3C-A498-04C49263FFE4}" type="pres">
      <dgm:prSet presAssocID="{0A93E860-D01F-47DB-AC0E-7B1BF4D82916}" presName="parentText" presStyleLbl="node1" presStyleIdx="0" presStyleCnt="2" custScaleY="43220" custLinFactNeighborY="-1154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A51FDD-152D-4B8A-9FCF-AB47C6DCBEC4}" type="pres">
      <dgm:prSet presAssocID="{0A93E860-D01F-47DB-AC0E-7B1BF4D82916}" presName="negativeSpace" presStyleCnt="0"/>
      <dgm:spPr/>
    </dgm:pt>
    <dgm:pt modelId="{5B46CD11-3976-4F00-9307-A8DF6AC01A6D}" type="pres">
      <dgm:prSet presAssocID="{0A93E860-D01F-47DB-AC0E-7B1BF4D82916}" presName="childText" presStyleLbl="conF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22725F-035B-4C00-A54A-EA0626EEFD5E}" type="pres">
      <dgm:prSet presAssocID="{7C016274-D5B8-4319-A8BD-8D7ECBD1BE3E}" presName="spaceBetweenRectangles" presStyleCnt="0"/>
      <dgm:spPr/>
    </dgm:pt>
    <dgm:pt modelId="{58DD3CA6-479A-464A-B1DA-C01C4A269AC1}" type="pres">
      <dgm:prSet presAssocID="{A614C0A0-7E74-4717-91EE-3DDC092D4F3E}" presName="parentLin" presStyleCnt="0"/>
      <dgm:spPr/>
    </dgm:pt>
    <dgm:pt modelId="{D87CA090-CD51-4E2C-8DDF-B083D5AC1719}" type="pres">
      <dgm:prSet presAssocID="{A614C0A0-7E74-4717-91EE-3DDC092D4F3E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913A38D8-EEB2-48C9-B119-64C2ED653147}" type="pres">
      <dgm:prSet presAssocID="{A614C0A0-7E74-4717-91EE-3DDC092D4F3E}" presName="parentText" presStyleLbl="node1" presStyleIdx="1" presStyleCnt="2" custScaleY="44426" custLinFactNeighborY="-750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114ABE-ADF4-464A-B478-7FA72820ECE5}" type="pres">
      <dgm:prSet presAssocID="{A614C0A0-7E74-4717-91EE-3DDC092D4F3E}" presName="negativeSpace" presStyleCnt="0"/>
      <dgm:spPr/>
    </dgm:pt>
    <dgm:pt modelId="{98540E62-59D8-4FFC-99F1-4116AC33162D}" type="pres">
      <dgm:prSet presAssocID="{A614C0A0-7E74-4717-91EE-3DDC092D4F3E}" presName="childText" presStyleLbl="conF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4A8609-B918-44FA-83B4-E672BF7718A9}" type="presOf" srcId="{A614C0A0-7E74-4717-91EE-3DDC092D4F3E}" destId="{913A38D8-EEB2-48C9-B119-64C2ED653147}" srcOrd="1" destOrd="0" presId="urn:microsoft.com/office/officeart/2005/8/layout/list1"/>
    <dgm:cxn modelId="{FDCB9307-4E86-472F-A974-96DAA6C55F6B}" type="presOf" srcId="{0A93E860-D01F-47DB-AC0E-7B1BF4D82916}" destId="{A2AC8DAA-9F4B-47A2-B4A9-7BA7A2ED4994}" srcOrd="0" destOrd="0" presId="urn:microsoft.com/office/officeart/2005/8/layout/list1"/>
    <dgm:cxn modelId="{043FC4DE-608A-4BE8-8807-0D88C577E9E9}" srcId="{0A93E860-D01F-47DB-AC0E-7B1BF4D82916}" destId="{70486A56-A859-4791-8896-4CD0714737DA}" srcOrd="1" destOrd="0" parTransId="{98955C28-DF09-4CDD-9DEF-DC4FCE56405E}" sibTransId="{F3D77A5E-A89C-42F2-A392-9CBCCAF17739}"/>
    <dgm:cxn modelId="{E9E54E26-B45B-4395-BBBC-0E0EE6ED0C28}" srcId="{989ADDCF-5D90-4E13-8326-E8634D162432}" destId="{0A93E860-D01F-47DB-AC0E-7B1BF4D82916}" srcOrd="0" destOrd="0" parTransId="{C1A8E496-5F18-401D-A3B2-38E62D71FBB9}" sibTransId="{7C016274-D5B8-4319-A8BD-8D7ECBD1BE3E}"/>
    <dgm:cxn modelId="{A222FD02-7456-4529-8593-712620A80C54}" type="presOf" srcId="{989ADDCF-5D90-4E13-8326-E8634D162432}" destId="{981B3251-AF1E-47C8-867E-8BDF10F002C3}" srcOrd="0" destOrd="0" presId="urn:microsoft.com/office/officeart/2005/8/layout/list1"/>
    <dgm:cxn modelId="{5872B440-FF36-48E4-A0F0-EEB61E100B93}" type="presOf" srcId="{BBB5D2BF-5BA9-49EC-8258-3383F80AB8D9}" destId="{98540E62-59D8-4FFC-99F1-4116AC33162D}" srcOrd="0" destOrd="1" presId="urn:microsoft.com/office/officeart/2005/8/layout/list1"/>
    <dgm:cxn modelId="{C6F0A33E-462D-4550-A7B0-66ABE8E22EF0}" type="presOf" srcId="{6BD74F39-C9B4-4B8B-AC34-55D8E82E7686}" destId="{5B46CD11-3976-4F00-9307-A8DF6AC01A6D}" srcOrd="0" destOrd="0" presId="urn:microsoft.com/office/officeart/2005/8/layout/list1"/>
    <dgm:cxn modelId="{944AE7A3-506B-44C5-9481-FA48DACAD4B1}" type="presOf" srcId="{0A93E860-D01F-47DB-AC0E-7B1BF4D82916}" destId="{31C30272-613F-4F3C-A498-04C49263FFE4}" srcOrd="1" destOrd="0" presId="urn:microsoft.com/office/officeart/2005/8/layout/list1"/>
    <dgm:cxn modelId="{93DF1E6B-FC70-4A14-9AE6-DFABD984D579}" type="presOf" srcId="{A614C0A0-7E74-4717-91EE-3DDC092D4F3E}" destId="{D87CA090-CD51-4E2C-8DDF-B083D5AC1719}" srcOrd="0" destOrd="0" presId="urn:microsoft.com/office/officeart/2005/8/layout/list1"/>
    <dgm:cxn modelId="{849D1EAE-48D8-46E0-A41F-A1B3A86B8745}" srcId="{A614C0A0-7E74-4717-91EE-3DDC092D4F3E}" destId="{BBB5D2BF-5BA9-49EC-8258-3383F80AB8D9}" srcOrd="1" destOrd="0" parTransId="{9281CD6C-B0CD-4E06-9532-56AB771BCBF3}" sibTransId="{840CED3C-0286-47A4-813B-FCDA07175A97}"/>
    <dgm:cxn modelId="{219AF9B0-DB35-4E6C-860F-48805068FD2B}" srcId="{989ADDCF-5D90-4E13-8326-E8634D162432}" destId="{A614C0A0-7E74-4717-91EE-3DDC092D4F3E}" srcOrd="1" destOrd="0" parTransId="{5BF539D0-2CEB-4FC4-BAEB-FC5EC66FCD6F}" sibTransId="{36BA9A46-05B8-4B0C-940E-9FC9AC55CBE6}"/>
    <dgm:cxn modelId="{5B5E96AA-3AFA-454C-9492-A414B593613F}" type="presOf" srcId="{70486A56-A859-4791-8896-4CD0714737DA}" destId="{5B46CD11-3976-4F00-9307-A8DF6AC01A6D}" srcOrd="0" destOrd="1" presId="urn:microsoft.com/office/officeart/2005/8/layout/list1"/>
    <dgm:cxn modelId="{C7D948D7-52E9-4CED-9CFF-B6E715139161}" srcId="{0A93E860-D01F-47DB-AC0E-7B1BF4D82916}" destId="{6BD74F39-C9B4-4B8B-AC34-55D8E82E7686}" srcOrd="0" destOrd="0" parTransId="{F7FF6E73-F193-4396-B774-99D520D5B6C2}" sibTransId="{8B204A5E-2D58-405C-BC8A-6B61E1487805}"/>
    <dgm:cxn modelId="{0FC9CC94-A491-4013-BCC0-779C405018A6}" srcId="{A614C0A0-7E74-4717-91EE-3DDC092D4F3E}" destId="{06D18CE6-AABB-444C-B15C-25D204542582}" srcOrd="0" destOrd="0" parTransId="{F28C0F68-05BC-4CEA-8D92-D63BA3173293}" sibTransId="{F15F7883-2737-41D3-9F31-CCDD4CAF2EC4}"/>
    <dgm:cxn modelId="{1686B6D7-65CA-4A7F-9DEF-040E715F5649}" type="presOf" srcId="{06D18CE6-AABB-444C-B15C-25D204542582}" destId="{98540E62-59D8-4FFC-99F1-4116AC33162D}" srcOrd="0" destOrd="0" presId="urn:microsoft.com/office/officeart/2005/8/layout/list1"/>
    <dgm:cxn modelId="{96C02389-167C-461D-83F9-7D9489E29E4C}" type="presParOf" srcId="{981B3251-AF1E-47C8-867E-8BDF10F002C3}" destId="{D3D01C2C-581D-4D8D-A2B1-91151B9CD4E9}" srcOrd="0" destOrd="0" presId="urn:microsoft.com/office/officeart/2005/8/layout/list1"/>
    <dgm:cxn modelId="{68C1680B-686B-4862-B0F5-5B6FB52641C0}" type="presParOf" srcId="{D3D01C2C-581D-4D8D-A2B1-91151B9CD4E9}" destId="{A2AC8DAA-9F4B-47A2-B4A9-7BA7A2ED4994}" srcOrd="0" destOrd="0" presId="urn:microsoft.com/office/officeart/2005/8/layout/list1"/>
    <dgm:cxn modelId="{27C6ADA0-0154-4A8F-A588-975B17A29B49}" type="presParOf" srcId="{D3D01C2C-581D-4D8D-A2B1-91151B9CD4E9}" destId="{31C30272-613F-4F3C-A498-04C49263FFE4}" srcOrd="1" destOrd="0" presId="urn:microsoft.com/office/officeart/2005/8/layout/list1"/>
    <dgm:cxn modelId="{BFFB8CAD-94C3-460C-BFD4-F44153EDAF0E}" type="presParOf" srcId="{981B3251-AF1E-47C8-867E-8BDF10F002C3}" destId="{50A51FDD-152D-4B8A-9FCF-AB47C6DCBEC4}" srcOrd="1" destOrd="0" presId="urn:microsoft.com/office/officeart/2005/8/layout/list1"/>
    <dgm:cxn modelId="{0BE9ABF7-4B23-4F4F-93D8-056C5B84A66D}" type="presParOf" srcId="{981B3251-AF1E-47C8-867E-8BDF10F002C3}" destId="{5B46CD11-3976-4F00-9307-A8DF6AC01A6D}" srcOrd="2" destOrd="0" presId="urn:microsoft.com/office/officeart/2005/8/layout/list1"/>
    <dgm:cxn modelId="{93566881-6FB5-4940-957A-0DD2B83290A8}" type="presParOf" srcId="{981B3251-AF1E-47C8-867E-8BDF10F002C3}" destId="{7F22725F-035B-4C00-A54A-EA0626EEFD5E}" srcOrd="3" destOrd="0" presId="urn:microsoft.com/office/officeart/2005/8/layout/list1"/>
    <dgm:cxn modelId="{DC2984BF-CB4C-4B00-8897-E2DD6702DA24}" type="presParOf" srcId="{981B3251-AF1E-47C8-867E-8BDF10F002C3}" destId="{58DD3CA6-479A-464A-B1DA-C01C4A269AC1}" srcOrd="4" destOrd="0" presId="urn:microsoft.com/office/officeart/2005/8/layout/list1"/>
    <dgm:cxn modelId="{FEACF2BF-1102-4D76-ADF8-193A33BDC422}" type="presParOf" srcId="{58DD3CA6-479A-464A-B1DA-C01C4A269AC1}" destId="{D87CA090-CD51-4E2C-8DDF-B083D5AC1719}" srcOrd="0" destOrd="0" presId="urn:microsoft.com/office/officeart/2005/8/layout/list1"/>
    <dgm:cxn modelId="{016996E5-9EE4-482C-BCB8-C7E10840A3BE}" type="presParOf" srcId="{58DD3CA6-479A-464A-B1DA-C01C4A269AC1}" destId="{913A38D8-EEB2-48C9-B119-64C2ED653147}" srcOrd="1" destOrd="0" presId="urn:microsoft.com/office/officeart/2005/8/layout/list1"/>
    <dgm:cxn modelId="{B70635F6-5232-4577-BDE2-B71303EB2DBA}" type="presParOf" srcId="{981B3251-AF1E-47C8-867E-8BDF10F002C3}" destId="{EF114ABE-ADF4-464A-B478-7FA72820ECE5}" srcOrd="5" destOrd="0" presId="urn:microsoft.com/office/officeart/2005/8/layout/list1"/>
    <dgm:cxn modelId="{B74DE6F9-1B94-465C-8ECB-41C2DA68BA8D}" type="presParOf" srcId="{981B3251-AF1E-47C8-867E-8BDF10F002C3}" destId="{98540E62-59D8-4FFC-99F1-4116AC33162D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B63E731-9251-4B43-AF59-E0F72AE98DB3}" type="doc">
      <dgm:prSet loTypeId="urn:microsoft.com/office/officeart/2005/8/layout/venn1" loCatId="relationship" qsTypeId="urn:microsoft.com/office/officeart/2005/8/quickstyle/simple4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0D989F0F-C082-474F-983B-D8C4BA397894}">
      <dgm:prSet/>
      <dgm:spPr/>
      <dgm:t>
        <a:bodyPr/>
        <a:lstStyle/>
        <a:p>
          <a:pPr rtl="0"/>
          <a:r>
            <a:rPr lang="ru-RU" b="0" i="0" u="none" dirty="0" smtClean="0">
              <a:effectLst/>
            </a:rPr>
            <a:t>Статистическое оценивание</a:t>
          </a:r>
          <a:endParaRPr lang="ru-RU" b="0" i="0" u="none" dirty="0">
            <a:effectLst/>
          </a:endParaRPr>
        </a:p>
      </dgm:t>
    </dgm:pt>
    <dgm:pt modelId="{8532BD51-76F0-46D9-9051-1C293906F1AB}" type="parTrans" cxnId="{6DCF3A42-D035-4F27-8C87-601697DC5568}">
      <dgm:prSet/>
      <dgm:spPr/>
      <dgm:t>
        <a:bodyPr/>
        <a:lstStyle/>
        <a:p>
          <a:endParaRPr lang="ru-RU"/>
        </a:p>
      </dgm:t>
    </dgm:pt>
    <dgm:pt modelId="{A3128600-1F2A-474C-88CE-379083B6243E}" type="sibTrans" cxnId="{6DCF3A42-D035-4F27-8C87-601697DC5568}">
      <dgm:prSet/>
      <dgm:spPr/>
      <dgm:t>
        <a:bodyPr/>
        <a:lstStyle/>
        <a:p>
          <a:endParaRPr lang="ru-RU"/>
        </a:p>
      </dgm:t>
    </dgm:pt>
    <dgm:pt modelId="{B187F6CF-8AD9-4299-9875-67B5A52E386D}">
      <dgm:prSet/>
      <dgm:spPr/>
      <dgm:t>
        <a:bodyPr/>
        <a:lstStyle/>
        <a:p>
          <a:pPr rtl="0"/>
          <a:r>
            <a:rPr lang="ru-RU" b="0" i="0" u="none" dirty="0" smtClean="0">
              <a:effectLst/>
            </a:rPr>
            <a:t>Проверка статистических гипотез</a:t>
          </a:r>
          <a:endParaRPr lang="ru-RU" b="0" i="0" u="none" dirty="0">
            <a:effectLst/>
          </a:endParaRPr>
        </a:p>
      </dgm:t>
    </dgm:pt>
    <dgm:pt modelId="{14DCEF9B-9CA6-411E-A8CE-E221D685042C}" type="parTrans" cxnId="{3F54C8FE-3A66-4AE9-AF76-99D9B10AA41A}">
      <dgm:prSet/>
      <dgm:spPr/>
      <dgm:t>
        <a:bodyPr/>
        <a:lstStyle/>
        <a:p>
          <a:endParaRPr lang="ru-RU"/>
        </a:p>
      </dgm:t>
    </dgm:pt>
    <dgm:pt modelId="{751C70B4-C060-424F-9444-6D7B9EC749FC}" type="sibTrans" cxnId="{3F54C8FE-3A66-4AE9-AF76-99D9B10AA41A}">
      <dgm:prSet/>
      <dgm:spPr/>
      <dgm:t>
        <a:bodyPr/>
        <a:lstStyle/>
        <a:p>
          <a:endParaRPr lang="ru-RU"/>
        </a:p>
      </dgm:t>
    </dgm:pt>
    <dgm:pt modelId="{8D1477F6-015C-49E4-8D10-7CC0EA467EFC}">
      <dgm:prSet/>
      <dgm:spPr/>
      <dgm:t>
        <a:bodyPr/>
        <a:lstStyle/>
        <a:p>
          <a:pPr rtl="0"/>
          <a:r>
            <a:rPr lang="ru-RU" b="0" i="0" u="none" dirty="0" smtClean="0">
              <a:effectLst/>
            </a:rPr>
            <a:t>Построение статистических зависимостей</a:t>
          </a:r>
          <a:endParaRPr lang="ru-RU" b="0" i="0" u="none" dirty="0">
            <a:effectLst/>
          </a:endParaRPr>
        </a:p>
      </dgm:t>
    </dgm:pt>
    <dgm:pt modelId="{C03716C0-16F3-437D-A3C1-0953F4704154}" type="parTrans" cxnId="{025A6950-58CC-4718-A8C5-0CEB8C88FA1F}">
      <dgm:prSet/>
      <dgm:spPr/>
      <dgm:t>
        <a:bodyPr/>
        <a:lstStyle/>
        <a:p>
          <a:endParaRPr lang="ru-RU"/>
        </a:p>
      </dgm:t>
    </dgm:pt>
    <dgm:pt modelId="{8169D619-D958-4785-8BEB-A9CBB466BB1D}" type="sibTrans" cxnId="{025A6950-58CC-4718-A8C5-0CEB8C88FA1F}">
      <dgm:prSet/>
      <dgm:spPr/>
      <dgm:t>
        <a:bodyPr/>
        <a:lstStyle/>
        <a:p>
          <a:endParaRPr lang="ru-RU"/>
        </a:p>
      </dgm:t>
    </dgm:pt>
    <dgm:pt modelId="{94B34491-07F1-4AB7-A23B-D61536EB6218}" type="pres">
      <dgm:prSet presAssocID="{7B63E731-9251-4B43-AF59-E0F72AE98DB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6DAEDB-217A-498E-9F1B-04AE46F0B6FC}" type="pres">
      <dgm:prSet presAssocID="{0D989F0F-C082-474F-983B-D8C4BA397894}" presName="circ1" presStyleLbl="vennNode1" presStyleIdx="0" presStyleCnt="3"/>
      <dgm:spPr/>
      <dgm:t>
        <a:bodyPr/>
        <a:lstStyle/>
        <a:p>
          <a:endParaRPr lang="ru-RU"/>
        </a:p>
      </dgm:t>
    </dgm:pt>
    <dgm:pt modelId="{E1B55B08-969C-4A73-BF1A-7946C25313B8}" type="pres">
      <dgm:prSet presAssocID="{0D989F0F-C082-474F-983B-D8C4BA39789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B60A41-C4BB-4253-92EB-580E86981FD3}" type="pres">
      <dgm:prSet presAssocID="{B187F6CF-8AD9-4299-9875-67B5A52E386D}" presName="circ2" presStyleLbl="vennNode1" presStyleIdx="1" presStyleCnt="3"/>
      <dgm:spPr/>
      <dgm:t>
        <a:bodyPr/>
        <a:lstStyle/>
        <a:p>
          <a:endParaRPr lang="ru-RU"/>
        </a:p>
      </dgm:t>
    </dgm:pt>
    <dgm:pt modelId="{A7FDF560-87CF-4C71-BCBC-1A3F032FE705}" type="pres">
      <dgm:prSet presAssocID="{B187F6CF-8AD9-4299-9875-67B5A52E386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448C77-9F10-4A2A-B646-48E01654E2FC}" type="pres">
      <dgm:prSet presAssocID="{8D1477F6-015C-49E4-8D10-7CC0EA467EFC}" presName="circ3" presStyleLbl="vennNode1" presStyleIdx="2" presStyleCnt="3"/>
      <dgm:spPr/>
      <dgm:t>
        <a:bodyPr/>
        <a:lstStyle/>
        <a:p>
          <a:endParaRPr lang="ru-RU"/>
        </a:p>
      </dgm:t>
    </dgm:pt>
    <dgm:pt modelId="{B1F0261C-6676-4A36-B688-AB98DB0A0262}" type="pres">
      <dgm:prSet presAssocID="{8D1477F6-015C-49E4-8D10-7CC0EA467EFC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F54C8FE-3A66-4AE9-AF76-99D9B10AA41A}" srcId="{7B63E731-9251-4B43-AF59-E0F72AE98DB3}" destId="{B187F6CF-8AD9-4299-9875-67B5A52E386D}" srcOrd="1" destOrd="0" parTransId="{14DCEF9B-9CA6-411E-A8CE-E221D685042C}" sibTransId="{751C70B4-C060-424F-9444-6D7B9EC749FC}"/>
    <dgm:cxn modelId="{8B67DEB0-C716-4C64-9ECD-EBEB832C5EB9}" type="presOf" srcId="{B187F6CF-8AD9-4299-9875-67B5A52E386D}" destId="{A7FDF560-87CF-4C71-BCBC-1A3F032FE705}" srcOrd="1" destOrd="0" presId="urn:microsoft.com/office/officeart/2005/8/layout/venn1"/>
    <dgm:cxn modelId="{8DDD5A5F-E8B1-4CC0-B37D-DBBA7BC5B670}" type="presOf" srcId="{0D989F0F-C082-474F-983B-D8C4BA397894}" destId="{AF6DAEDB-217A-498E-9F1B-04AE46F0B6FC}" srcOrd="0" destOrd="0" presId="urn:microsoft.com/office/officeart/2005/8/layout/venn1"/>
    <dgm:cxn modelId="{DE60C6A9-C162-4B6F-8830-65FAB2DF6769}" type="presOf" srcId="{B187F6CF-8AD9-4299-9875-67B5A52E386D}" destId="{48B60A41-C4BB-4253-92EB-580E86981FD3}" srcOrd="0" destOrd="0" presId="urn:microsoft.com/office/officeart/2005/8/layout/venn1"/>
    <dgm:cxn modelId="{025A6950-58CC-4718-A8C5-0CEB8C88FA1F}" srcId="{7B63E731-9251-4B43-AF59-E0F72AE98DB3}" destId="{8D1477F6-015C-49E4-8D10-7CC0EA467EFC}" srcOrd="2" destOrd="0" parTransId="{C03716C0-16F3-437D-A3C1-0953F4704154}" sibTransId="{8169D619-D958-4785-8BEB-A9CBB466BB1D}"/>
    <dgm:cxn modelId="{3C9F098A-2A31-4163-AB98-788E7E92CC86}" type="presOf" srcId="{7B63E731-9251-4B43-AF59-E0F72AE98DB3}" destId="{94B34491-07F1-4AB7-A23B-D61536EB6218}" srcOrd="0" destOrd="0" presId="urn:microsoft.com/office/officeart/2005/8/layout/venn1"/>
    <dgm:cxn modelId="{7B913F8D-C54A-4135-96BF-706E69D286C4}" type="presOf" srcId="{8D1477F6-015C-49E4-8D10-7CC0EA467EFC}" destId="{CA448C77-9F10-4A2A-B646-48E01654E2FC}" srcOrd="0" destOrd="0" presId="urn:microsoft.com/office/officeart/2005/8/layout/venn1"/>
    <dgm:cxn modelId="{6DCF3A42-D035-4F27-8C87-601697DC5568}" srcId="{7B63E731-9251-4B43-AF59-E0F72AE98DB3}" destId="{0D989F0F-C082-474F-983B-D8C4BA397894}" srcOrd="0" destOrd="0" parTransId="{8532BD51-76F0-46D9-9051-1C293906F1AB}" sibTransId="{A3128600-1F2A-474C-88CE-379083B6243E}"/>
    <dgm:cxn modelId="{348CA39F-BCBD-4EF2-AB5C-0B9FA6222E54}" type="presOf" srcId="{0D989F0F-C082-474F-983B-D8C4BA397894}" destId="{E1B55B08-969C-4A73-BF1A-7946C25313B8}" srcOrd="1" destOrd="0" presId="urn:microsoft.com/office/officeart/2005/8/layout/venn1"/>
    <dgm:cxn modelId="{954A77AC-DF8A-451A-9395-68DCBC840C39}" type="presOf" srcId="{8D1477F6-015C-49E4-8D10-7CC0EA467EFC}" destId="{B1F0261C-6676-4A36-B688-AB98DB0A0262}" srcOrd="1" destOrd="0" presId="urn:microsoft.com/office/officeart/2005/8/layout/venn1"/>
    <dgm:cxn modelId="{1E974376-9B3A-4584-8DC7-6C0A32859DD3}" type="presParOf" srcId="{94B34491-07F1-4AB7-A23B-D61536EB6218}" destId="{AF6DAEDB-217A-498E-9F1B-04AE46F0B6FC}" srcOrd="0" destOrd="0" presId="urn:microsoft.com/office/officeart/2005/8/layout/venn1"/>
    <dgm:cxn modelId="{695EA69B-5701-4DF1-A2DF-6FC10D8F4867}" type="presParOf" srcId="{94B34491-07F1-4AB7-A23B-D61536EB6218}" destId="{E1B55B08-969C-4A73-BF1A-7946C25313B8}" srcOrd="1" destOrd="0" presId="urn:microsoft.com/office/officeart/2005/8/layout/venn1"/>
    <dgm:cxn modelId="{BFA729F4-AE3B-4477-B159-9F6A95FE39EF}" type="presParOf" srcId="{94B34491-07F1-4AB7-A23B-D61536EB6218}" destId="{48B60A41-C4BB-4253-92EB-580E86981FD3}" srcOrd="2" destOrd="0" presId="urn:microsoft.com/office/officeart/2005/8/layout/venn1"/>
    <dgm:cxn modelId="{3A963766-FE99-4A20-B54F-3EAFCA30C745}" type="presParOf" srcId="{94B34491-07F1-4AB7-A23B-D61536EB6218}" destId="{A7FDF560-87CF-4C71-BCBC-1A3F032FE705}" srcOrd="3" destOrd="0" presId="urn:microsoft.com/office/officeart/2005/8/layout/venn1"/>
    <dgm:cxn modelId="{AF0C4F9B-BA35-4C90-9159-CD15306EC9D6}" type="presParOf" srcId="{94B34491-07F1-4AB7-A23B-D61536EB6218}" destId="{CA448C77-9F10-4A2A-B646-48E01654E2FC}" srcOrd="4" destOrd="0" presId="urn:microsoft.com/office/officeart/2005/8/layout/venn1"/>
    <dgm:cxn modelId="{4CC4B421-9828-49C1-A1F8-789E7B110130}" type="presParOf" srcId="{94B34491-07F1-4AB7-A23B-D61536EB6218}" destId="{B1F0261C-6676-4A36-B688-AB98DB0A0262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67C24ED-6C60-4901-9BB2-E8DE37D17E3B}" type="doc">
      <dgm:prSet loTypeId="urn:microsoft.com/office/officeart/2009/3/layout/SubStepProcess" loCatId="process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6FF5A85-012A-4794-898A-89895CF85F5F}">
      <dgm:prSet custT="1"/>
      <dgm:spPr/>
      <dgm:t>
        <a:bodyPr/>
        <a:lstStyle/>
        <a:p>
          <a:pPr rtl="0"/>
          <a:r>
            <a:rPr lang="ru-RU" sz="2000" i="0" dirty="0" smtClean="0"/>
            <a:t>Генеральная совокупность</a:t>
          </a:r>
          <a:endParaRPr lang="ru-RU" sz="2000" i="0" dirty="0"/>
        </a:p>
      </dgm:t>
    </dgm:pt>
    <dgm:pt modelId="{2174486A-C5B2-41E9-B965-191D47A253E2}" type="parTrans" cxnId="{C12786FC-5653-4A27-8F59-0AB39B8F86B1}">
      <dgm:prSet/>
      <dgm:spPr/>
      <dgm:t>
        <a:bodyPr/>
        <a:lstStyle/>
        <a:p>
          <a:endParaRPr lang="ru-RU"/>
        </a:p>
      </dgm:t>
    </dgm:pt>
    <dgm:pt modelId="{5297C00C-B546-4F1C-8490-C1CD214D6240}" type="sibTrans" cxnId="{C12786FC-5653-4A27-8F59-0AB39B8F86B1}">
      <dgm:prSet/>
      <dgm:spPr/>
      <dgm:t>
        <a:bodyPr/>
        <a:lstStyle/>
        <a:p>
          <a:endParaRPr lang="ru-RU"/>
        </a:p>
      </dgm:t>
    </dgm:pt>
    <dgm:pt modelId="{CD3552A9-47D6-41B5-AF65-100336F66AA0}">
      <dgm:prSet custT="1"/>
      <dgm:spPr/>
      <dgm:t>
        <a:bodyPr/>
        <a:lstStyle/>
        <a:p>
          <a:pPr rtl="0"/>
          <a:r>
            <a:rPr lang="ru-RU" sz="2000" i="0" dirty="0" smtClean="0"/>
            <a:t>Выборка</a:t>
          </a:r>
          <a:endParaRPr lang="ru-RU" sz="2000" i="0" dirty="0"/>
        </a:p>
      </dgm:t>
    </dgm:pt>
    <dgm:pt modelId="{835E920B-B879-4C6D-B2AE-D2BAE50998EC}" type="parTrans" cxnId="{F0ACAE34-CB8E-4446-BA62-77C2F2165D4A}">
      <dgm:prSet/>
      <dgm:spPr/>
      <dgm:t>
        <a:bodyPr/>
        <a:lstStyle/>
        <a:p>
          <a:endParaRPr lang="ru-RU"/>
        </a:p>
      </dgm:t>
    </dgm:pt>
    <dgm:pt modelId="{49131676-0D5E-4192-9C19-E5AB68E0148D}" type="sibTrans" cxnId="{F0ACAE34-CB8E-4446-BA62-77C2F2165D4A}">
      <dgm:prSet/>
      <dgm:spPr/>
      <dgm:t>
        <a:bodyPr/>
        <a:lstStyle/>
        <a:p>
          <a:endParaRPr lang="ru-RU"/>
        </a:p>
      </dgm:t>
    </dgm:pt>
    <dgm:pt modelId="{40A3C816-E809-468E-A7F2-BBCC43F1A543}">
      <dgm:prSet custT="1"/>
      <dgm:spPr/>
      <dgm:t>
        <a:bodyPr/>
        <a:lstStyle/>
        <a:p>
          <a:pPr rtl="0"/>
          <a:r>
            <a:rPr lang="ru-RU" sz="2000" dirty="0" smtClean="0"/>
            <a:t>Детальное исследование выборки</a:t>
          </a:r>
          <a:endParaRPr lang="ru-RU" sz="2000" dirty="0"/>
        </a:p>
      </dgm:t>
    </dgm:pt>
    <dgm:pt modelId="{B5D255E2-DD24-456C-8F98-7D0E80094935}" type="parTrans" cxnId="{27ECB169-EF4D-4129-93CA-B06E12A2A526}">
      <dgm:prSet/>
      <dgm:spPr/>
      <dgm:t>
        <a:bodyPr/>
        <a:lstStyle/>
        <a:p>
          <a:endParaRPr lang="ru-RU"/>
        </a:p>
      </dgm:t>
    </dgm:pt>
    <dgm:pt modelId="{157007E7-D5E9-41C4-BB93-8E43BA6A007B}" type="sibTrans" cxnId="{27ECB169-EF4D-4129-93CA-B06E12A2A526}">
      <dgm:prSet/>
      <dgm:spPr/>
      <dgm:t>
        <a:bodyPr/>
        <a:lstStyle/>
        <a:p>
          <a:endParaRPr lang="ru-RU"/>
        </a:p>
      </dgm:t>
    </dgm:pt>
    <dgm:pt modelId="{143D965A-7D13-4A25-B71A-1888682A5A64}" type="pres">
      <dgm:prSet presAssocID="{A67C24ED-6C60-4901-9BB2-E8DE37D17E3B}" presName="Name0" presStyleCnt="0">
        <dgm:presLayoutVars>
          <dgm:chMax val="7"/>
          <dgm:dir/>
          <dgm:animOne val="branch"/>
        </dgm:presLayoutVars>
      </dgm:prSet>
      <dgm:spPr/>
      <dgm:t>
        <a:bodyPr/>
        <a:lstStyle/>
        <a:p>
          <a:endParaRPr lang="ru-RU"/>
        </a:p>
      </dgm:t>
    </dgm:pt>
    <dgm:pt modelId="{1AD1A38B-0CD9-467C-9416-CD2CAF6B10A1}" type="pres">
      <dgm:prSet presAssocID="{C6FF5A85-012A-4794-898A-89895CF85F5F}" presName="parTx1" presStyleLbl="node1" presStyleIdx="0" presStyleCnt="3"/>
      <dgm:spPr/>
      <dgm:t>
        <a:bodyPr/>
        <a:lstStyle/>
        <a:p>
          <a:endParaRPr lang="ru-RU"/>
        </a:p>
      </dgm:t>
    </dgm:pt>
    <dgm:pt modelId="{63A74876-3433-4E5F-9843-CC1F3321E4EA}" type="pres">
      <dgm:prSet presAssocID="{CD3552A9-47D6-41B5-AF65-100336F66AA0}" presName="parTx2" presStyleLbl="node1" presStyleIdx="1" presStyleCnt="3"/>
      <dgm:spPr/>
      <dgm:t>
        <a:bodyPr/>
        <a:lstStyle/>
        <a:p>
          <a:endParaRPr lang="ru-RU"/>
        </a:p>
      </dgm:t>
    </dgm:pt>
    <dgm:pt modelId="{DF487D05-5079-4623-AC44-C423A331DC17}" type="pres">
      <dgm:prSet presAssocID="{40A3C816-E809-468E-A7F2-BBCC43F1A543}" presName="parTx3" presStyleLbl="node1" presStyleIdx="2" presStyleCnt="3"/>
      <dgm:spPr/>
      <dgm:t>
        <a:bodyPr/>
        <a:lstStyle/>
        <a:p>
          <a:endParaRPr lang="ru-RU"/>
        </a:p>
      </dgm:t>
    </dgm:pt>
  </dgm:ptLst>
  <dgm:cxnLst>
    <dgm:cxn modelId="{09C00AE1-E817-4DAF-BDDB-2DE16F849CE9}" type="presOf" srcId="{40A3C816-E809-468E-A7F2-BBCC43F1A543}" destId="{DF487D05-5079-4623-AC44-C423A331DC17}" srcOrd="0" destOrd="0" presId="urn:microsoft.com/office/officeart/2009/3/layout/SubStepProcess"/>
    <dgm:cxn modelId="{27ECB169-EF4D-4129-93CA-B06E12A2A526}" srcId="{A67C24ED-6C60-4901-9BB2-E8DE37D17E3B}" destId="{40A3C816-E809-468E-A7F2-BBCC43F1A543}" srcOrd="2" destOrd="0" parTransId="{B5D255E2-DD24-456C-8F98-7D0E80094935}" sibTransId="{157007E7-D5E9-41C4-BB93-8E43BA6A007B}"/>
    <dgm:cxn modelId="{47E42100-41AA-4130-A8A6-90140608E643}" type="presOf" srcId="{A67C24ED-6C60-4901-9BB2-E8DE37D17E3B}" destId="{143D965A-7D13-4A25-B71A-1888682A5A64}" srcOrd="0" destOrd="0" presId="urn:microsoft.com/office/officeart/2009/3/layout/SubStepProcess"/>
    <dgm:cxn modelId="{C12786FC-5653-4A27-8F59-0AB39B8F86B1}" srcId="{A67C24ED-6C60-4901-9BB2-E8DE37D17E3B}" destId="{C6FF5A85-012A-4794-898A-89895CF85F5F}" srcOrd="0" destOrd="0" parTransId="{2174486A-C5B2-41E9-B965-191D47A253E2}" sibTransId="{5297C00C-B546-4F1C-8490-C1CD214D6240}"/>
    <dgm:cxn modelId="{F0ACAE34-CB8E-4446-BA62-77C2F2165D4A}" srcId="{A67C24ED-6C60-4901-9BB2-E8DE37D17E3B}" destId="{CD3552A9-47D6-41B5-AF65-100336F66AA0}" srcOrd="1" destOrd="0" parTransId="{835E920B-B879-4C6D-B2AE-D2BAE50998EC}" sibTransId="{49131676-0D5E-4192-9C19-E5AB68E0148D}"/>
    <dgm:cxn modelId="{4554A453-EB38-4EF1-8951-4A7C4A6B93F8}" type="presOf" srcId="{C6FF5A85-012A-4794-898A-89895CF85F5F}" destId="{1AD1A38B-0CD9-467C-9416-CD2CAF6B10A1}" srcOrd="0" destOrd="0" presId="urn:microsoft.com/office/officeart/2009/3/layout/SubStepProcess"/>
    <dgm:cxn modelId="{60C6B893-6F52-46FC-9247-3BE847451460}" type="presOf" srcId="{CD3552A9-47D6-41B5-AF65-100336F66AA0}" destId="{63A74876-3433-4E5F-9843-CC1F3321E4EA}" srcOrd="0" destOrd="0" presId="urn:microsoft.com/office/officeart/2009/3/layout/SubStepProcess"/>
    <dgm:cxn modelId="{86DB8C4D-E9C8-4703-B07B-EC82618EC392}" type="presParOf" srcId="{143D965A-7D13-4A25-B71A-1888682A5A64}" destId="{1AD1A38B-0CD9-467C-9416-CD2CAF6B10A1}" srcOrd="0" destOrd="0" presId="urn:microsoft.com/office/officeart/2009/3/layout/SubStepProcess"/>
    <dgm:cxn modelId="{41BE67FB-CBC0-4C95-8023-E6DD079F3379}" type="presParOf" srcId="{143D965A-7D13-4A25-B71A-1888682A5A64}" destId="{63A74876-3433-4E5F-9843-CC1F3321E4EA}" srcOrd="1" destOrd="0" presId="urn:microsoft.com/office/officeart/2009/3/layout/SubStepProcess"/>
    <dgm:cxn modelId="{9C7BAFFB-BBC6-4EB7-B965-1A2B4856C450}" type="presParOf" srcId="{143D965A-7D13-4A25-B71A-1888682A5A64}" destId="{DF487D05-5079-4623-AC44-C423A331DC17}" srcOrd="2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BE1845F-0C21-47BB-BD92-68ED530B37CC}" type="doc">
      <dgm:prSet loTypeId="urn:microsoft.com/office/officeart/2009/3/layout/IncreasingArrowsProcess" loCatId="process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491DDEE3-BEA4-4CB4-AF9C-4C20ED41DB2E}">
      <dgm:prSet/>
      <dgm:spPr/>
      <dgm:t>
        <a:bodyPr/>
        <a:lstStyle/>
        <a:p>
          <a:pPr rtl="0"/>
          <a:r>
            <a:rPr lang="ru-RU" dirty="0" smtClean="0"/>
            <a:t>Выборка  </a:t>
          </a:r>
          <a:r>
            <a:rPr lang="en-US" i="1" dirty="0" smtClean="0"/>
            <a:t>x</a:t>
          </a:r>
          <a:r>
            <a:rPr lang="ru-RU" i="1" baseline="-25000" dirty="0" smtClean="0"/>
            <a:t>1</a:t>
          </a:r>
          <a:r>
            <a:rPr lang="ru-RU" i="1" dirty="0" smtClean="0"/>
            <a:t>, </a:t>
          </a:r>
          <a:r>
            <a:rPr lang="en-US" i="1" dirty="0" smtClean="0"/>
            <a:t>x</a:t>
          </a:r>
          <a:r>
            <a:rPr lang="ru-RU" i="1" baseline="-25000" dirty="0" smtClean="0"/>
            <a:t>2</a:t>
          </a:r>
          <a:r>
            <a:rPr lang="ru-RU" i="1" dirty="0" smtClean="0"/>
            <a:t>, …, </a:t>
          </a:r>
          <a:r>
            <a:rPr lang="en-US" i="1" dirty="0" err="1" smtClean="0"/>
            <a:t>x</a:t>
          </a:r>
          <a:r>
            <a:rPr lang="en-US" i="1" baseline="-25000" dirty="0" err="1" smtClean="0"/>
            <a:t>n</a:t>
          </a:r>
          <a:endParaRPr lang="ru-RU" dirty="0"/>
        </a:p>
      </dgm:t>
    </dgm:pt>
    <dgm:pt modelId="{D06460DF-D33E-459C-B527-E79D2297B37C}" type="parTrans" cxnId="{78C806EA-6AF1-4BC5-BE1E-B6B3BFC76E2C}">
      <dgm:prSet/>
      <dgm:spPr/>
      <dgm:t>
        <a:bodyPr/>
        <a:lstStyle/>
        <a:p>
          <a:endParaRPr lang="ru-RU"/>
        </a:p>
      </dgm:t>
    </dgm:pt>
    <dgm:pt modelId="{2B4888FD-AE56-4447-88EF-D74D213430D3}" type="sibTrans" cxnId="{78C806EA-6AF1-4BC5-BE1E-B6B3BFC76E2C}">
      <dgm:prSet/>
      <dgm:spPr/>
      <dgm:t>
        <a:bodyPr/>
        <a:lstStyle/>
        <a:p>
          <a:endParaRPr lang="ru-RU"/>
        </a:p>
      </dgm:t>
    </dgm:pt>
    <dgm:pt modelId="{9CE026BC-06D7-44F0-9A64-63DA93907763}">
      <dgm:prSet/>
      <dgm:spPr/>
      <dgm:t>
        <a:bodyPr/>
        <a:lstStyle/>
        <a:p>
          <a:pPr rtl="0"/>
          <a:r>
            <a:rPr lang="ru-RU" dirty="0" smtClean="0"/>
            <a:t>Оцениваемый параметр Θ</a:t>
          </a:r>
          <a:endParaRPr lang="ru-RU" dirty="0"/>
        </a:p>
      </dgm:t>
    </dgm:pt>
    <dgm:pt modelId="{195FB560-6A1B-48B0-B2AB-89D47BC8857D}" type="parTrans" cxnId="{659383C5-2D8F-4A5E-909C-8F7B0C666B18}">
      <dgm:prSet/>
      <dgm:spPr/>
      <dgm:t>
        <a:bodyPr/>
        <a:lstStyle/>
        <a:p>
          <a:endParaRPr lang="ru-RU"/>
        </a:p>
      </dgm:t>
    </dgm:pt>
    <dgm:pt modelId="{FC4E1C5E-9843-441B-A161-056E33F40258}" type="sibTrans" cxnId="{659383C5-2D8F-4A5E-909C-8F7B0C666B18}">
      <dgm:prSet/>
      <dgm:spPr/>
      <dgm:t>
        <a:bodyPr/>
        <a:lstStyle/>
        <a:p>
          <a:endParaRPr lang="ru-RU"/>
        </a:p>
      </dgm:t>
    </dgm:pt>
    <dgm:pt modelId="{FE546E0A-8548-40B6-83F2-13A93B3835BB}">
      <dgm:prSet/>
      <dgm:spPr/>
      <dgm:t>
        <a:bodyPr/>
        <a:lstStyle/>
        <a:p>
          <a:pPr rtl="0"/>
          <a:r>
            <a:rPr lang="ru-RU" i="1" dirty="0" smtClean="0"/>
            <a:t>Оценка </a:t>
          </a:r>
          <a:endParaRPr lang="ru-RU" dirty="0"/>
        </a:p>
      </dgm:t>
    </dgm:pt>
    <dgm:pt modelId="{A2F8BF81-0918-4B69-8942-487D0C859485}" type="parTrans" cxnId="{ED447418-BDB1-49F5-9A00-6A7525014C96}">
      <dgm:prSet/>
      <dgm:spPr/>
      <dgm:t>
        <a:bodyPr/>
        <a:lstStyle/>
        <a:p>
          <a:endParaRPr lang="ru-RU"/>
        </a:p>
      </dgm:t>
    </dgm:pt>
    <dgm:pt modelId="{341B7578-3755-4D3F-9EA1-A523935BF77E}" type="sibTrans" cxnId="{ED447418-BDB1-49F5-9A00-6A7525014C96}">
      <dgm:prSet/>
      <dgm:spPr/>
      <dgm:t>
        <a:bodyPr/>
        <a:lstStyle/>
        <a:p>
          <a:endParaRPr lang="ru-RU"/>
        </a:p>
      </dgm:t>
    </dgm:pt>
    <dgm:pt modelId="{C209763D-A0B8-4BC5-90E3-848A1C15A70A}" type="pres">
      <dgm:prSet presAssocID="{EBE1845F-0C21-47BB-BD92-68ED530B37CC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54FB075-596F-4C18-A499-6653EAE371A5}" type="pres">
      <dgm:prSet presAssocID="{491DDEE3-BEA4-4CB4-AF9C-4C20ED41DB2E}" presName="parentText1" presStyleLbl="node1" presStyleIdx="0" presStyleCnt="3" custLinFactNeighborY="-3979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7E0BB1-2115-4380-8FDB-8DCE97B5EAA3}" type="pres">
      <dgm:prSet presAssocID="{9CE026BC-06D7-44F0-9A64-63DA93907763}" presName="parentText2" presStyleLbl="node1" presStyleIdx="1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ACE3B7-259C-4AA8-AB5F-753B3321C92E}" type="pres">
      <dgm:prSet presAssocID="{FE546E0A-8548-40B6-83F2-13A93B3835BB}" presName="parentText3" presStyleLbl="node1" presStyleIdx="2" presStyleCnt="3" custLinFactNeighborY="7365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447418-BDB1-49F5-9A00-6A7525014C96}" srcId="{EBE1845F-0C21-47BB-BD92-68ED530B37CC}" destId="{FE546E0A-8548-40B6-83F2-13A93B3835BB}" srcOrd="2" destOrd="0" parTransId="{A2F8BF81-0918-4B69-8942-487D0C859485}" sibTransId="{341B7578-3755-4D3F-9EA1-A523935BF77E}"/>
    <dgm:cxn modelId="{78C806EA-6AF1-4BC5-BE1E-B6B3BFC76E2C}" srcId="{EBE1845F-0C21-47BB-BD92-68ED530B37CC}" destId="{491DDEE3-BEA4-4CB4-AF9C-4C20ED41DB2E}" srcOrd="0" destOrd="0" parTransId="{D06460DF-D33E-459C-B527-E79D2297B37C}" sibTransId="{2B4888FD-AE56-4447-88EF-D74D213430D3}"/>
    <dgm:cxn modelId="{659383C5-2D8F-4A5E-909C-8F7B0C666B18}" srcId="{EBE1845F-0C21-47BB-BD92-68ED530B37CC}" destId="{9CE026BC-06D7-44F0-9A64-63DA93907763}" srcOrd="1" destOrd="0" parTransId="{195FB560-6A1B-48B0-B2AB-89D47BC8857D}" sibTransId="{FC4E1C5E-9843-441B-A161-056E33F40258}"/>
    <dgm:cxn modelId="{3D6D586C-D21B-4515-8BCD-833D894A75F9}" type="presOf" srcId="{491DDEE3-BEA4-4CB4-AF9C-4C20ED41DB2E}" destId="{A54FB075-596F-4C18-A499-6653EAE371A5}" srcOrd="0" destOrd="0" presId="urn:microsoft.com/office/officeart/2009/3/layout/IncreasingArrowsProcess"/>
    <dgm:cxn modelId="{8CFA4F0E-EF9B-4028-B64E-08C2F405B535}" type="presOf" srcId="{FE546E0A-8548-40B6-83F2-13A93B3835BB}" destId="{BFACE3B7-259C-4AA8-AB5F-753B3321C92E}" srcOrd="0" destOrd="0" presId="urn:microsoft.com/office/officeart/2009/3/layout/IncreasingArrowsProcess"/>
    <dgm:cxn modelId="{8F416857-6CDE-4D99-B3CE-B7DD6F24862D}" type="presOf" srcId="{9CE026BC-06D7-44F0-9A64-63DA93907763}" destId="{927E0BB1-2115-4380-8FDB-8DCE97B5EAA3}" srcOrd="0" destOrd="0" presId="urn:microsoft.com/office/officeart/2009/3/layout/IncreasingArrowsProcess"/>
    <dgm:cxn modelId="{6ADFF53F-7A45-49A8-9CFC-927DF112B219}" type="presOf" srcId="{EBE1845F-0C21-47BB-BD92-68ED530B37CC}" destId="{C209763D-A0B8-4BC5-90E3-848A1C15A70A}" srcOrd="0" destOrd="0" presId="urn:microsoft.com/office/officeart/2009/3/layout/IncreasingArrowsProcess"/>
    <dgm:cxn modelId="{389A72B5-382C-44E7-8FEB-ADB2F24FB000}" type="presParOf" srcId="{C209763D-A0B8-4BC5-90E3-848A1C15A70A}" destId="{A54FB075-596F-4C18-A499-6653EAE371A5}" srcOrd="0" destOrd="0" presId="urn:microsoft.com/office/officeart/2009/3/layout/IncreasingArrowsProcess"/>
    <dgm:cxn modelId="{A1828160-FC62-4B98-8C16-3472CEE05904}" type="presParOf" srcId="{C209763D-A0B8-4BC5-90E3-848A1C15A70A}" destId="{927E0BB1-2115-4380-8FDB-8DCE97B5EAA3}" srcOrd="1" destOrd="0" presId="urn:microsoft.com/office/officeart/2009/3/layout/IncreasingArrowsProcess"/>
    <dgm:cxn modelId="{541934CF-10E1-421C-8258-DC2F8785785C}" type="presParOf" srcId="{C209763D-A0B8-4BC5-90E3-848A1C15A70A}" destId="{BFACE3B7-259C-4AA8-AB5F-753B3321C92E}" srcOrd="2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AD2906D-1574-42C1-A123-EFBE887ECBAE}" type="doc">
      <dgm:prSet loTypeId="urn:microsoft.com/office/officeart/2005/8/layout/list1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42190700-2159-4DD4-B5B2-192F1CB3B1BD}">
      <dgm:prSet custT="1"/>
      <dgm:spPr/>
      <dgm:t>
        <a:bodyPr/>
        <a:lstStyle/>
        <a:p>
          <a:pPr rtl="0"/>
          <a:r>
            <a:rPr lang="ru-RU" sz="2000" i="1" dirty="0" err="1" smtClean="0"/>
            <a:t>Несмещенность</a:t>
          </a:r>
          <a:endParaRPr lang="ru-RU" sz="2000" dirty="0"/>
        </a:p>
      </dgm:t>
    </dgm:pt>
    <dgm:pt modelId="{6965B6F3-D8D5-4659-BD8F-612B7698E394}" type="parTrans" cxnId="{A391E3FB-CA0B-401B-AE6D-7C9778DB78AA}">
      <dgm:prSet/>
      <dgm:spPr/>
      <dgm:t>
        <a:bodyPr/>
        <a:lstStyle/>
        <a:p>
          <a:endParaRPr lang="ru-RU"/>
        </a:p>
      </dgm:t>
    </dgm:pt>
    <dgm:pt modelId="{144DCABB-96BE-4C16-8008-68F0C1D5CAB0}" type="sibTrans" cxnId="{A391E3FB-CA0B-401B-AE6D-7C9778DB78AA}">
      <dgm:prSet/>
      <dgm:spPr/>
      <dgm:t>
        <a:bodyPr/>
        <a:lstStyle/>
        <a:p>
          <a:endParaRPr lang="ru-RU"/>
        </a:p>
      </dgm:t>
    </dgm:pt>
    <dgm:pt modelId="{C05E1A85-FB02-4C52-9FDC-8396577D76D2}">
      <dgm:prSet custT="1"/>
      <dgm:spPr/>
      <dgm:t>
        <a:bodyPr/>
        <a:lstStyle/>
        <a:p>
          <a:pPr rtl="0"/>
          <a:r>
            <a:rPr lang="ru-RU" sz="2000" dirty="0" smtClean="0"/>
            <a:t>при любом объеме выборки </a:t>
          </a:r>
          <a:r>
            <a:rPr lang="ru-RU" sz="2000" i="1" dirty="0" smtClean="0"/>
            <a:t>n</a:t>
          </a:r>
          <a:r>
            <a:rPr lang="ru-RU" sz="2000" dirty="0" smtClean="0"/>
            <a:t> математическое ожидание оценки равно истинному значению искомого параметра.</a:t>
          </a:r>
          <a:endParaRPr lang="ru-RU" sz="2000" dirty="0"/>
        </a:p>
      </dgm:t>
    </dgm:pt>
    <dgm:pt modelId="{B4F237C1-3E60-41AE-9DC8-FE7E09BA7B70}" type="parTrans" cxnId="{A92D13B3-3147-4272-A0D4-9233B0CC6FFE}">
      <dgm:prSet/>
      <dgm:spPr/>
      <dgm:t>
        <a:bodyPr/>
        <a:lstStyle/>
        <a:p>
          <a:endParaRPr lang="ru-RU"/>
        </a:p>
      </dgm:t>
    </dgm:pt>
    <dgm:pt modelId="{2DB8B647-E35F-4267-A95B-B36AA9B88A20}" type="sibTrans" cxnId="{A92D13B3-3147-4272-A0D4-9233B0CC6FFE}">
      <dgm:prSet/>
      <dgm:spPr/>
      <dgm:t>
        <a:bodyPr/>
        <a:lstStyle/>
        <a:p>
          <a:endParaRPr lang="ru-RU"/>
        </a:p>
      </dgm:t>
    </dgm:pt>
    <dgm:pt modelId="{43E13773-0457-4B4C-B6A9-3CA7AFD9851E}">
      <dgm:prSet custT="1"/>
      <dgm:spPr/>
      <dgm:t>
        <a:bodyPr/>
        <a:lstStyle/>
        <a:p>
          <a:pPr rtl="0"/>
          <a:r>
            <a:rPr lang="ru-RU" sz="2000" i="1" dirty="0" smtClean="0"/>
            <a:t>Эффективность</a:t>
          </a:r>
          <a:r>
            <a:rPr lang="ru-RU" sz="2000" dirty="0" smtClean="0"/>
            <a:t> </a:t>
          </a:r>
          <a:endParaRPr lang="ru-RU" sz="2000" dirty="0"/>
        </a:p>
      </dgm:t>
    </dgm:pt>
    <dgm:pt modelId="{2F8BC8EC-571A-40E0-90F6-F564EFB7E2CF}" type="parTrans" cxnId="{CC4C372A-FAAC-4B6D-972D-FF1417975C25}">
      <dgm:prSet/>
      <dgm:spPr/>
      <dgm:t>
        <a:bodyPr/>
        <a:lstStyle/>
        <a:p>
          <a:endParaRPr lang="ru-RU"/>
        </a:p>
      </dgm:t>
    </dgm:pt>
    <dgm:pt modelId="{C9597598-CEFB-4875-BD7D-165A7FF2FE86}" type="sibTrans" cxnId="{CC4C372A-FAAC-4B6D-972D-FF1417975C25}">
      <dgm:prSet/>
      <dgm:spPr/>
      <dgm:t>
        <a:bodyPr/>
        <a:lstStyle/>
        <a:p>
          <a:endParaRPr lang="ru-RU"/>
        </a:p>
      </dgm:t>
    </dgm:pt>
    <dgm:pt modelId="{B7CE6746-F747-4DD6-958D-24AB52AF93B6}">
      <dgm:prSet custT="1"/>
      <dgm:spPr/>
      <dgm:t>
        <a:bodyPr/>
        <a:lstStyle/>
        <a:p>
          <a:pPr rtl="0"/>
          <a:r>
            <a:rPr lang="ru-RU" sz="2000" dirty="0" smtClean="0"/>
            <a:t>Оценку, которая  при постоянном объеме выборки</a:t>
          </a:r>
          <a:r>
            <a:rPr lang="en-US" sz="2000" i="1" dirty="0" smtClean="0"/>
            <a:t> </a:t>
          </a:r>
          <a:r>
            <a:rPr lang="ru-RU" sz="2000" i="1" dirty="0" smtClean="0"/>
            <a:t>n</a:t>
          </a:r>
          <a:r>
            <a:rPr lang="ru-RU" sz="2000" dirty="0" smtClean="0"/>
            <a:t> имеет наименьшую возможную дисперсию.</a:t>
          </a:r>
          <a:endParaRPr lang="ru-RU" sz="2000" dirty="0"/>
        </a:p>
      </dgm:t>
    </dgm:pt>
    <dgm:pt modelId="{369F132C-6076-4258-A18F-DC86AA67CC8F}" type="parTrans" cxnId="{DBA7B4C3-4DF5-4605-907E-D62DCCF89998}">
      <dgm:prSet/>
      <dgm:spPr/>
      <dgm:t>
        <a:bodyPr/>
        <a:lstStyle/>
        <a:p>
          <a:endParaRPr lang="ru-RU"/>
        </a:p>
      </dgm:t>
    </dgm:pt>
    <dgm:pt modelId="{B56C17F6-CBAA-43C8-BE2A-AE4DC8B3A8F1}" type="sibTrans" cxnId="{DBA7B4C3-4DF5-4605-907E-D62DCCF89998}">
      <dgm:prSet/>
      <dgm:spPr/>
      <dgm:t>
        <a:bodyPr/>
        <a:lstStyle/>
        <a:p>
          <a:endParaRPr lang="ru-RU"/>
        </a:p>
      </dgm:t>
    </dgm:pt>
    <dgm:pt modelId="{75142B04-C907-4E65-A36A-22DC93494B4B}">
      <dgm:prSet custT="1"/>
      <dgm:spPr/>
      <dgm:t>
        <a:bodyPr/>
        <a:lstStyle/>
        <a:p>
          <a:pPr rtl="0"/>
          <a:r>
            <a:rPr lang="ru-RU" sz="2000" i="1" dirty="0" smtClean="0"/>
            <a:t>Состоятельность</a:t>
          </a:r>
          <a:endParaRPr lang="ru-RU" sz="2000" dirty="0"/>
        </a:p>
      </dgm:t>
    </dgm:pt>
    <dgm:pt modelId="{DC54ACBC-1C23-4BB8-8B01-0C0E8FFB24A3}" type="parTrans" cxnId="{7792CBA4-DA1B-4000-8DB5-DE5A0505B3A6}">
      <dgm:prSet/>
      <dgm:spPr/>
      <dgm:t>
        <a:bodyPr/>
        <a:lstStyle/>
        <a:p>
          <a:endParaRPr lang="ru-RU"/>
        </a:p>
      </dgm:t>
    </dgm:pt>
    <dgm:pt modelId="{CDC837DD-351D-4A2C-B523-A7267C3E910B}" type="sibTrans" cxnId="{7792CBA4-DA1B-4000-8DB5-DE5A0505B3A6}">
      <dgm:prSet/>
      <dgm:spPr/>
      <dgm:t>
        <a:bodyPr/>
        <a:lstStyle/>
        <a:p>
          <a:endParaRPr lang="ru-RU"/>
        </a:p>
      </dgm:t>
    </dgm:pt>
    <dgm:pt modelId="{0F52C0C7-3C17-4D44-BB5A-7F95A808920B}">
      <dgm:prSet custT="1"/>
      <dgm:spPr/>
      <dgm:t>
        <a:bodyPr/>
        <a:lstStyle/>
        <a:p>
          <a:pPr rtl="0"/>
          <a:r>
            <a:rPr lang="ru-RU" sz="2000" dirty="0" smtClean="0"/>
            <a:t>Оценка при </a:t>
          </a:r>
          <a:r>
            <a:rPr lang="en-US" sz="2000" dirty="0" smtClean="0"/>
            <a:t>n </a:t>
          </a:r>
          <a:r>
            <a:rPr lang="ru-RU" sz="2000" dirty="0" smtClean="0"/>
            <a:t>→∞ стремится по вероятности к оцениваемому параметру.</a:t>
          </a:r>
          <a:endParaRPr lang="ru-RU" sz="2000" dirty="0"/>
        </a:p>
      </dgm:t>
    </dgm:pt>
    <dgm:pt modelId="{9CE0A65D-DA5A-4C34-9378-F1C24684215F}" type="parTrans" cxnId="{ACD86D52-A50A-40F3-8F2D-AEF7EC86FABA}">
      <dgm:prSet/>
      <dgm:spPr/>
      <dgm:t>
        <a:bodyPr/>
        <a:lstStyle/>
        <a:p>
          <a:endParaRPr lang="ru-RU"/>
        </a:p>
      </dgm:t>
    </dgm:pt>
    <dgm:pt modelId="{03F842B2-6AA5-4ED8-9799-CBE664B2EE4D}" type="sibTrans" cxnId="{ACD86D52-A50A-40F3-8F2D-AEF7EC86FABA}">
      <dgm:prSet/>
      <dgm:spPr/>
      <dgm:t>
        <a:bodyPr/>
        <a:lstStyle/>
        <a:p>
          <a:endParaRPr lang="ru-RU"/>
        </a:p>
      </dgm:t>
    </dgm:pt>
    <dgm:pt modelId="{F37BA7EE-35CF-42A8-BE36-8E016E2A64DD}">
      <dgm:prSet custT="1"/>
      <dgm:spPr/>
      <dgm:t>
        <a:bodyPr/>
        <a:lstStyle/>
        <a:p>
          <a:pPr rtl="0"/>
          <a:r>
            <a:rPr lang="ru-RU" sz="2000" i="1" u="none" dirty="0" smtClean="0"/>
            <a:t>Устойчивость.</a:t>
          </a:r>
          <a:endParaRPr lang="ru-RU" sz="2000" dirty="0"/>
        </a:p>
      </dgm:t>
    </dgm:pt>
    <dgm:pt modelId="{966A6B28-BAB9-4BFE-8E8A-FB90F60E2EFE}" type="parTrans" cxnId="{DB311171-45CB-4D3F-90A1-DC6D854143A4}">
      <dgm:prSet/>
      <dgm:spPr/>
      <dgm:t>
        <a:bodyPr/>
        <a:lstStyle/>
        <a:p>
          <a:endParaRPr lang="ru-RU"/>
        </a:p>
      </dgm:t>
    </dgm:pt>
    <dgm:pt modelId="{0E79A59E-B9F6-41A7-8A24-C750B32888C8}" type="sibTrans" cxnId="{DB311171-45CB-4D3F-90A1-DC6D854143A4}">
      <dgm:prSet/>
      <dgm:spPr/>
      <dgm:t>
        <a:bodyPr/>
        <a:lstStyle/>
        <a:p>
          <a:endParaRPr lang="ru-RU"/>
        </a:p>
      </dgm:t>
    </dgm:pt>
    <dgm:pt modelId="{45FA1E8F-DF8D-497E-A9F6-4CCDE5B8A762}">
      <dgm:prSet custT="1"/>
      <dgm:spPr/>
      <dgm:t>
        <a:bodyPr/>
        <a:lstStyle/>
        <a:p>
          <a:pPr rtl="0"/>
          <a:r>
            <a:rPr lang="ru-RU" sz="2000" u="none" dirty="0" smtClean="0"/>
            <a:t>Оценка  характеризует чувствительность оценки к промахам и выбросам.</a:t>
          </a:r>
          <a:endParaRPr lang="ru-RU" sz="2000" dirty="0"/>
        </a:p>
      </dgm:t>
    </dgm:pt>
    <dgm:pt modelId="{1E3AADDE-0CA4-4BCA-AF61-6B7AA2235739}" type="parTrans" cxnId="{FDF0FFD9-677C-4F24-BA0C-F9F4219F30DD}">
      <dgm:prSet/>
      <dgm:spPr/>
      <dgm:t>
        <a:bodyPr/>
        <a:lstStyle/>
        <a:p>
          <a:endParaRPr lang="ru-RU"/>
        </a:p>
      </dgm:t>
    </dgm:pt>
    <dgm:pt modelId="{F8461A18-CE55-4C36-AE39-334371E425C1}" type="sibTrans" cxnId="{FDF0FFD9-677C-4F24-BA0C-F9F4219F30DD}">
      <dgm:prSet/>
      <dgm:spPr/>
      <dgm:t>
        <a:bodyPr/>
        <a:lstStyle/>
        <a:p>
          <a:endParaRPr lang="ru-RU"/>
        </a:p>
      </dgm:t>
    </dgm:pt>
    <dgm:pt modelId="{71E44CED-F005-475F-988E-47DA62633847}" type="pres">
      <dgm:prSet presAssocID="{CAD2906D-1574-42C1-A123-EFBE887ECBA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D1A272F-98F1-4A74-B6A4-95BBBC467E04}" type="pres">
      <dgm:prSet presAssocID="{42190700-2159-4DD4-B5B2-192F1CB3B1BD}" presName="parentLin" presStyleCnt="0"/>
      <dgm:spPr/>
      <dgm:t>
        <a:bodyPr/>
        <a:lstStyle/>
        <a:p>
          <a:endParaRPr lang="ru-RU"/>
        </a:p>
      </dgm:t>
    </dgm:pt>
    <dgm:pt modelId="{491DE4E2-7859-4797-A3CC-FA50C0141380}" type="pres">
      <dgm:prSet presAssocID="{42190700-2159-4DD4-B5B2-192F1CB3B1BD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710BC145-D102-403C-A9FF-AD9E3230A5AF}" type="pres">
      <dgm:prSet presAssocID="{42190700-2159-4DD4-B5B2-192F1CB3B1B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34BAC8-8352-45E0-BCF3-8C2E96046F4F}" type="pres">
      <dgm:prSet presAssocID="{42190700-2159-4DD4-B5B2-192F1CB3B1BD}" presName="negativeSpace" presStyleCnt="0"/>
      <dgm:spPr/>
      <dgm:t>
        <a:bodyPr/>
        <a:lstStyle/>
        <a:p>
          <a:endParaRPr lang="ru-RU"/>
        </a:p>
      </dgm:t>
    </dgm:pt>
    <dgm:pt modelId="{24C7BC84-41F8-49A7-B32B-AD1A174B00EC}" type="pres">
      <dgm:prSet presAssocID="{42190700-2159-4DD4-B5B2-192F1CB3B1BD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5F30C6-9D64-47EC-A09F-79643FB8C5F6}" type="pres">
      <dgm:prSet presAssocID="{144DCABB-96BE-4C16-8008-68F0C1D5CAB0}" presName="spaceBetweenRectangles" presStyleCnt="0"/>
      <dgm:spPr/>
      <dgm:t>
        <a:bodyPr/>
        <a:lstStyle/>
        <a:p>
          <a:endParaRPr lang="ru-RU"/>
        </a:p>
      </dgm:t>
    </dgm:pt>
    <dgm:pt modelId="{FD0B4AB1-0DCA-4AAD-BBF0-84E6B4084C3A}" type="pres">
      <dgm:prSet presAssocID="{43E13773-0457-4B4C-B6A9-3CA7AFD9851E}" presName="parentLin" presStyleCnt="0"/>
      <dgm:spPr/>
      <dgm:t>
        <a:bodyPr/>
        <a:lstStyle/>
        <a:p>
          <a:endParaRPr lang="ru-RU"/>
        </a:p>
      </dgm:t>
    </dgm:pt>
    <dgm:pt modelId="{B7D4246D-865F-47A5-9415-88708CC5AD91}" type="pres">
      <dgm:prSet presAssocID="{43E13773-0457-4B4C-B6A9-3CA7AFD9851E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B87E2F02-4C79-4B2D-94C2-6D2E1F7FD0DB}" type="pres">
      <dgm:prSet presAssocID="{43E13773-0457-4B4C-B6A9-3CA7AFD9851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39DBD4-609A-495D-B182-44AF50C62150}" type="pres">
      <dgm:prSet presAssocID="{43E13773-0457-4B4C-B6A9-3CA7AFD9851E}" presName="negativeSpace" presStyleCnt="0"/>
      <dgm:spPr/>
      <dgm:t>
        <a:bodyPr/>
        <a:lstStyle/>
        <a:p>
          <a:endParaRPr lang="ru-RU"/>
        </a:p>
      </dgm:t>
    </dgm:pt>
    <dgm:pt modelId="{E49F2CD2-671B-412F-9DEB-87E4DF0BB130}" type="pres">
      <dgm:prSet presAssocID="{43E13773-0457-4B4C-B6A9-3CA7AFD9851E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557143-8086-4B37-80BA-1EE3C80F53DC}" type="pres">
      <dgm:prSet presAssocID="{C9597598-CEFB-4875-BD7D-165A7FF2FE86}" presName="spaceBetweenRectangles" presStyleCnt="0"/>
      <dgm:spPr/>
      <dgm:t>
        <a:bodyPr/>
        <a:lstStyle/>
        <a:p>
          <a:endParaRPr lang="ru-RU"/>
        </a:p>
      </dgm:t>
    </dgm:pt>
    <dgm:pt modelId="{BB2352B0-F2EE-4A76-904F-0CA1EB78E408}" type="pres">
      <dgm:prSet presAssocID="{75142B04-C907-4E65-A36A-22DC93494B4B}" presName="parentLin" presStyleCnt="0"/>
      <dgm:spPr/>
      <dgm:t>
        <a:bodyPr/>
        <a:lstStyle/>
        <a:p>
          <a:endParaRPr lang="ru-RU"/>
        </a:p>
      </dgm:t>
    </dgm:pt>
    <dgm:pt modelId="{96889097-FF65-4283-AEA3-82764F6445FC}" type="pres">
      <dgm:prSet presAssocID="{75142B04-C907-4E65-A36A-22DC93494B4B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23119B34-54A4-4BC0-8769-257CBE2CDA2D}" type="pres">
      <dgm:prSet presAssocID="{75142B04-C907-4E65-A36A-22DC93494B4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F631F2-1AE2-45A7-BCE0-24E784508208}" type="pres">
      <dgm:prSet presAssocID="{75142B04-C907-4E65-A36A-22DC93494B4B}" presName="negativeSpace" presStyleCnt="0"/>
      <dgm:spPr/>
      <dgm:t>
        <a:bodyPr/>
        <a:lstStyle/>
        <a:p>
          <a:endParaRPr lang="ru-RU"/>
        </a:p>
      </dgm:t>
    </dgm:pt>
    <dgm:pt modelId="{CD0EB17D-333B-42EA-8314-51EF78C452DA}" type="pres">
      <dgm:prSet presAssocID="{75142B04-C907-4E65-A36A-22DC93494B4B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32B75-C36B-4791-BA93-7B87C2150DDD}" type="pres">
      <dgm:prSet presAssocID="{CDC837DD-351D-4A2C-B523-A7267C3E910B}" presName="spaceBetweenRectangles" presStyleCnt="0"/>
      <dgm:spPr/>
      <dgm:t>
        <a:bodyPr/>
        <a:lstStyle/>
        <a:p>
          <a:endParaRPr lang="ru-RU"/>
        </a:p>
      </dgm:t>
    </dgm:pt>
    <dgm:pt modelId="{5CA1876C-8081-4282-A27D-995E59D941A1}" type="pres">
      <dgm:prSet presAssocID="{F37BA7EE-35CF-42A8-BE36-8E016E2A64DD}" presName="parentLin" presStyleCnt="0"/>
      <dgm:spPr/>
      <dgm:t>
        <a:bodyPr/>
        <a:lstStyle/>
        <a:p>
          <a:endParaRPr lang="ru-RU"/>
        </a:p>
      </dgm:t>
    </dgm:pt>
    <dgm:pt modelId="{ED60302B-F6A4-49ED-8694-131D38B5F420}" type="pres">
      <dgm:prSet presAssocID="{F37BA7EE-35CF-42A8-BE36-8E016E2A64DD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AAAA2C93-56F3-4018-A5EE-E98F5F95130D}" type="pres">
      <dgm:prSet presAssocID="{F37BA7EE-35CF-42A8-BE36-8E016E2A64D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CD645B-6505-4EDE-BE95-82B61ED4671A}" type="pres">
      <dgm:prSet presAssocID="{F37BA7EE-35CF-42A8-BE36-8E016E2A64DD}" presName="negativeSpace" presStyleCnt="0"/>
      <dgm:spPr/>
      <dgm:t>
        <a:bodyPr/>
        <a:lstStyle/>
        <a:p>
          <a:endParaRPr lang="ru-RU"/>
        </a:p>
      </dgm:t>
    </dgm:pt>
    <dgm:pt modelId="{5234D93A-32EA-4991-9F17-6FC19B19C3D7}" type="pres">
      <dgm:prSet presAssocID="{F37BA7EE-35CF-42A8-BE36-8E016E2A64DD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9CFAC77-E8D0-4C4D-B945-6D7B42FB50AD}" type="presOf" srcId="{42190700-2159-4DD4-B5B2-192F1CB3B1BD}" destId="{491DE4E2-7859-4797-A3CC-FA50C0141380}" srcOrd="0" destOrd="0" presId="urn:microsoft.com/office/officeart/2005/8/layout/list1"/>
    <dgm:cxn modelId="{2FD93011-ECB6-4CA9-8553-AEAD41E77BDE}" type="presOf" srcId="{C05E1A85-FB02-4C52-9FDC-8396577D76D2}" destId="{24C7BC84-41F8-49A7-B32B-AD1A174B00EC}" srcOrd="0" destOrd="0" presId="urn:microsoft.com/office/officeart/2005/8/layout/list1"/>
    <dgm:cxn modelId="{43D78E66-7DB7-4EF3-B25D-75473AA2401C}" type="presOf" srcId="{F37BA7EE-35CF-42A8-BE36-8E016E2A64DD}" destId="{ED60302B-F6A4-49ED-8694-131D38B5F420}" srcOrd="0" destOrd="0" presId="urn:microsoft.com/office/officeart/2005/8/layout/list1"/>
    <dgm:cxn modelId="{35FC516F-AF7C-41BA-AEBE-BC99A52F0AC9}" type="presOf" srcId="{0F52C0C7-3C17-4D44-BB5A-7F95A808920B}" destId="{CD0EB17D-333B-42EA-8314-51EF78C452DA}" srcOrd="0" destOrd="0" presId="urn:microsoft.com/office/officeart/2005/8/layout/list1"/>
    <dgm:cxn modelId="{DBA7B4C3-4DF5-4605-907E-D62DCCF89998}" srcId="{43E13773-0457-4B4C-B6A9-3CA7AFD9851E}" destId="{B7CE6746-F747-4DD6-958D-24AB52AF93B6}" srcOrd="0" destOrd="0" parTransId="{369F132C-6076-4258-A18F-DC86AA67CC8F}" sibTransId="{B56C17F6-CBAA-43C8-BE2A-AE4DC8B3A8F1}"/>
    <dgm:cxn modelId="{486B5B0E-051C-4C48-B73A-F085DF072EF7}" type="presOf" srcId="{43E13773-0457-4B4C-B6A9-3CA7AFD9851E}" destId="{B7D4246D-865F-47A5-9415-88708CC5AD91}" srcOrd="0" destOrd="0" presId="urn:microsoft.com/office/officeart/2005/8/layout/list1"/>
    <dgm:cxn modelId="{B5ABCC48-1B12-429F-99CB-ADD37A9978DB}" type="presOf" srcId="{42190700-2159-4DD4-B5B2-192F1CB3B1BD}" destId="{710BC145-D102-403C-A9FF-AD9E3230A5AF}" srcOrd="1" destOrd="0" presId="urn:microsoft.com/office/officeart/2005/8/layout/list1"/>
    <dgm:cxn modelId="{997827D8-A0FD-40D5-A8B1-60C118CBF104}" type="presOf" srcId="{B7CE6746-F747-4DD6-958D-24AB52AF93B6}" destId="{E49F2CD2-671B-412F-9DEB-87E4DF0BB130}" srcOrd="0" destOrd="0" presId="urn:microsoft.com/office/officeart/2005/8/layout/list1"/>
    <dgm:cxn modelId="{3B30BF7E-29B2-472B-A98C-F89328CD8C8B}" type="presOf" srcId="{75142B04-C907-4E65-A36A-22DC93494B4B}" destId="{23119B34-54A4-4BC0-8769-257CBE2CDA2D}" srcOrd="1" destOrd="0" presId="urn:microsoft.com/office/officeart/2005/8/layout/list1"/>
    <dgm:cxn modelId="{A391E3FB-CA0B-401B-AE6D-7C9778DB78AA}" srcId="{CAD2906D-1574-42C1-A123-EFBE887ECBAE}" destId="{42190700-2159-4DD4-B5B2-192F1CB3B1BD}" srcOrd="0" destOrd="0" parTransId="{6965B6F3-D8D5-4659-BD8F-612B7698E394}" sibTransId="{144DCABB-96BE-4C16-8008-68F0C1D5CAB0}"/>
    <dgm:cxn modelId="{A92D13B3-3147-4272-A0D4-9233B0CC6FFE}" srcId="{42190700-2159-4DD4-B5B2-192F1CB3B1BD}" destId="{C05E1A85-FB02-4C52-9FDC-8396577D76D2}" srcOrd="0" destOrd="0" parTransId="{B4F237C1-3E60-41AE-9DC8-FE7E09BA7B70}" sibTransId="{2DB8B647-E35F-4267-A95B-B36AA9B88A20}"/>
    <dgm:cxn modelId="{C5EE5D2E-DABD-4414-A1B8-55A52DABE344}" type="presOf" srcId="{CAD2906D-1574-42C1-A123-EFBE887ECBAE}" destId="{71E44CED-F005-475F-988E-47DA62633847}" srcOrd="0" destOrd="0" presId="urn:microsoft.com/office/officeart/2005/8/layout/list1"/>
    <dgm:cxn modelId="{DB311171-45CB-4D3F-90A1-DC6D854143A4}" srcId="{CAD2906D-1574-42C1-A123-EFBE887ECBAE}" destId="{F37BA7EE-35CF-42A8-BE36-8E016E2A64DD}" srcOrd="3" destOrd="0" parTransId="{966A6B28-BAB9-4BFE-8E8A-FB90F60E2EFE}" sibTransId="{0E79A59E-B9F6-41A7-8A24-C750B32888C8}"/>
    <dgm:cxn modelId="{AFDC9F57-AB79-4AC1-AD21-00579CE604F4}" type="presOf" srcId="{75142B04-C907-4E65-A36A-22DC93494B4B}" destId="{96889097-FF65-4283-AEA3-82764F6445FC}" srcOrd="0" destOrd="0" presId="urn:microsoft.com/office/officeart/2005/8/layout/list1"/>
    <dgm:cxn modelId="{22807044-AF56-4F97-B16C-7F08E1E33F16}" type="presOf" srcId="{45FA1E8F-DF8D-497E-A9F6-4CCDE5B8A762}" destId="{5234D93A-32EA-4991-9F17-6FC19B19C3D7}" srcOrd="0" destOrd="0" presId="urn:microsoft.com/office/officeart/2005/8/layout/list1"/>
    <dgm:cxn modelId="{ACD86D52-A50A-40F3-8F2D-AEF7EC86FABA}" srcId="{75142B04-C907-4E65-A36A-22DC93494B4B}" destId="{0F52C0C7-3C17-4D44-BB5A-7F95A808920B}" srcOrd="0" destOrd="0" parTransId="{9CE0A65D-DA5A-4C34-9378-F1C24684215F}" sibTransId="{03F842B2-6AA5-4ED8-9799-CBE664B2EE4D}"/>
    <dgm:cxn modelId="{724C231D-7DC6-4456-BCAC-73A5C0C68348}" type="presOf" srcId="{43E13773-0457-4B4C-B6A9-3CA7AFD9851E}" destId="{B87E2F02-4C79-4B2D-94C2-6D2E1F7FD0DB}" srcOrd="1" destOrd="0" presId="urn:microsoft.com/office/officeart/2005/8/layout/list1"/>
    <dgm:cxn modelId="{CC4C372A-FAAC-4B6D-972D-FF1417975C25}" srcId="{CAD2906D-1574-42C1-A123-EFBE887ECBAE}" destId="{43E13773-0457-4B4C-B6A9-3CA7AFD9851E}" srcOrd="1" destOrd="0" parTransId="{2F8BC8EC-571A-40E0-90F6-F564EFB7E2CF}" sibTransId="{C9597598-CEFB-4875-BD7D-165A7FF2FE86}"/>
    <dgm:cxn modelId="{FDF0FFD9-677C-4F24-BA0C-F9F4219F30DD}" srcId="{F37BA7EE-35CF-42A8-BE36-8E016E2A64DD}" destId="{45FA1E8F-DF8D-497E-A9F6-4CCDE5B8A762}" srcOrd="0" destOrd="0" parTransId="{1E3AADDE-0CA4-4BCA-AF61-6B7AA2235739}" sibTransId="{F8461A18-CE55-4C36-AE39-334371E425C1}"/>
    <dgm:cxn modelId="{EFD66782-0227-4292-920F-E497FEE27550}" type="presOf" srcId="{F37BA7EE-35CF-42A8-BE36-8E016E2A64DD}" destId="{AAAA2C93-56F3-4018-A5EE-E98F5F95130D}" srcOrd="1" destOrd="0" presId="urn:microsoft.com/office/officeart/2005/8/layout/list1"/>
    <dgm:cxn modelId="{7792CBA4-DA1B-4000-8DB5-DE5A0505B3A6}" srcId="{CAD2906D-1574-42C1-A123-EFBE887ECBAE}" destId="{75142B04-C907-4E65-A36A-22DC93494B4B}" srcOrd="2" destOrd="0" parTransId="{DC54ACBC-1C23-4BB8-8B01-0C0E8FFB24A3}" sibTransId="{CDC837DD-351D-4A2C-B523-A7267C3E910B}"/>
    <dgm:cxn modelId="{CDCFBB30-FCA0-4C76-AEC0-46D377116CB3}" type="presParOf" srcId="{71E44CED-F005-475F-988E-47DA62633847}" destId="{8D1A272F-98F1-4A74-B6A4-95BBBC467E04}" srcOrd="0" destOrd="0" presId="urn:microsoft.com/office/officeart/2005/8/layout/list1"/>
    <dgm:cxn modelId="{F0FDA7E3-4F3A-4848-B326-BE6F02D446E1}" type="presParOf" srcId="{8D1A272F-98F1-4A74-B6A4-95BBBC467E04}" destId="{491DE4E2-7859-4797-A3CC-FA50C0141380}" srcOrd="0" destOrd="0" presId="urn:microsoft.com/office/officeart/2005/8/layout/list1"/>
    <dgm:cxn modelId="{AFACAAD7-E659-44D1-BC37-4A46C7C67F6F}" type="presParOf" srcId="{8D1A272F-98F1-4A74-B6A4-95BBBC467E04}" destId="{710BC145-D102-403C-A9FF-AD9E3230A5AF}" srcOrd="1" destOrd="0" presId="urn:microsoft.com/office/officeart/2005/8/layout/list1"/>
    <dgm:cxn modelId="{30E487A7-3FA2-4E56-874D-8FB3D010608A}" type="presParOf" srcId="{71E44CED-F005-475F-988E-47DA62633847}" destId="{6A34BAC8-8352-45E0-BCF3-8C2E96046F4F}" srcOrd="1" destOrd="0" presId="urn:microsoft.com/office/officeart/2005/8/layout/list1"/>
    <dgm:cxn modelId="{2E14AEFF-6ED7-494F-A9C5-0F6F9E906BD7}" type="presParOf" srcId="{71E44CED-F005-475F-988E-47DA62633847}" destId="{24C7BC84-41F8-49A7-B32B-AD1A174B00EC}" srcOrd="2" destOrd="0" presId="urn:microsoft.com/office/officeart/2005/8/layout/list1"/>
    <dgm:cxn modelId="{05E371F6-9BC9-41E2-9BEB-535AE434EC3E}" type="presParOf" srcId="{71E44CED-F005-475F-988E-47DA62633847}" destId="{375F30C6-9D64-47EC-A09F-79643FB8C5F6}" srcOrd="3" destOrd="0" presId="urn:microsoft.com/office/officeart/2005/8/layout/list1"/>
    <dgm:cxn modelId="{1C84D96F-2B8D-403C-BBA0-DF4583C93160}" type="presParOf" srcId="{71E44CED-F005-475F-988E-47DA62633847}" destId="{FD0B4AB1-0DCA-4AAD-BBF0-84E6B4084C3A}" srcOrd="4" destOrd="0" presId="urn:microsoft.com/office/officeart/2005/8/layout/list1"/>
    <dgm:cxn modelId="{394FAF46-3EB8-4704-BDFF-4544AF915018}" type="presParOf" srcId="{FD0B4AB1-0DCA-4AAD-BBF0-84E6B4084C3A}" destId="{B7D4246D-865F-47A5-9415-88708CC5AD91}" srcOrd="0" destOrd="0" presId="urn:microsoft.com/office/officeart/2005/8/layout/list1"/>
    <dgm:cxn modelId="{18AE97DA-70D6-40EA-9C3E-A1D9F4156468}" type="presParOf" srcId="{FD0B4AB1-0DCA-4AAD-BBF0-84E6B4084C3A}" destId="{B87E2F02-4C79-4B2D-94C2-6D2E1F7FD0DB}" srcOrd="1" destOrd="0" presId="urn:microsoft.com/office/officeart/2005/8/layout/list1"/>
    <dgm:cxn modelId="{B72BF664-50C4-4996-810F-ED22966A40B6}" type="presParOf" srcId="{71E44CED-F005-475F-988E-47DA62633847}" destId="{2139DBD4-609A-495D-B182-44AF50C62150}" srcOrd="5" destOrd="0" presId="urn:microsoft.com/office/officeart/2005/8/layout/list1"/>
    <dgm:cxn modelId="{9ACADCB5-C390-46C4-80D0-1263501E83D7}" type="presParOf" srcId="{71E44CED-F005-475F-988E-47DA62633847}" destId="{E49F2CD2-671B-412F-9DEB-87E4DF0BB130}" srcOrd="6" destOrd="0" presId="urn:microsoft.com/office/officeart/2005/8/layout/list1"/>
    <dgm:cxn modelId="{AA942A2D-73F8-4EEF-87CD-B069B4AB24A3}" type="presParOf" srcId="{71E44CED-F005-475F-988E-47DA62633847}" destId="{D4557143-8086-4B37-80BA-1EE3C80F53DC}" srcOrd="7" destOrd="0" presId="urn:microsoft.com/office/officeart/2005/8/layout/list1"/>
    <dgm:cxn modelId="{7F412E04-ED5C-4C34-934A-F778269C81B8}" type="presParOf" srcId="{71E44CED-F005-475F-988E-47DA62633847}" destId="{BB2352B0-F2EE-4A76-904F-0CA1EB78E408}" srcOrd="8" destOrd="0" presId="urn:microsoft.com/office/officeart/2005/8/layout/list1"/>
    <dgm:cxn modelId="{0B6CD408-52D1-45AD-9DF7-4A3850125175}" type="presParOf" srcId="{BB2352B0-F2EE-4A76-904F-0CA1EB78E408}" destId="{96889097-FF65-4283-AEA3-82764F6445FC}" srcOrd="0" destOrd="0" presId="urn:microsoft.com/office/officeart/2005/8/layout/list1"/>
    <dgm:cxn modelId="{3D601799-1ABC-4709-B7D0-54CE1C3E2CDF}" type="presParOf" srcId="{BB2352B0-F2EE-4A76-904F-0CA1EB78E408}" destId="{23119B34-54A4-4BC0-8769-257CBE2CDA2D}" srcOrd="1" destOrd="0" presId="urn:microsoft.com/office/officeart/2005/8/layout/list1"/>
    <dgm:cxn modelId="{91282D35-2E5D-4287-A0D7-59560BA93E68}" type="presParOf" srcId="{71E44CED-F005-475F-988E-47DA62633847}" destId="{F5F631F2-1AE2-45A7-BCE0-24E784508208}" srcOrd="9" destOrd="0" presId="urn:microsoft.com/office/officeart/2005/8/layout/list1"/>
    <dgm:cxn modelId="{4DC813DA-3CDB-4C7B-B0DA-FBD85D873B14}" type="presParOf" srcId="{71E44CED-F005-475F-988E-47DA62633847}" destId="{CD0EB17D-333B-42EA-8314-51EF78C452DA}" srcOrd="10" destOrd="0" presId="urn:microsoft.com/office/officeart/2005/8/layout/list1"/>
    <dgm:cxn modelId="{E25838DE-BB8E-473C-85A6-958089F634F4}" type="presParOf" srcId="{71E44CED-F005-475F-988E-47DA62633847}" destId="{06F32B75-C36B-4791-BA93-7B87C2150DDD}" srcOrd="11" destOrd="0" presId="urn:microsoft.com/office/officeart/2005/8/layout/list1"/>
    <dgm:cxn modelId="{2FFDD9AD-1365-489F-A228-2ACC57A29EF0}" type="presParOf" srcId="{71E44CED-F005-475F-988E-47DA62633847}" destId="{5CA1876C-8081-4282-A27D-995E59D941A1}" srcOrd="12" destOrd="0" presId="urn:microsoft.com/office/officeart/2005/8/layout/list1"/>
    <dgm:cxn modelId="{F6700393-865A-49AD-9A2C-D1B7DD629F7E}" type="presParOf" srcId="{5CA1876C-8081-4282-A27D-995E59D941A1}" destId="{ED60302B-F6A4-49ED-8694-131D38B5F420}" srcOrd="0" destOrd="0" presId="urn:microsoft.com/office/officeart/2005/8/layout/list1"/>
    <dgm:cxn modelId="{677AC6D1-60B4-4CBD-91BD-A40062DDE772}" type="presParOf" srcId="{5CA1876C-8081-4282-A27D-995E59D941A1}" destId="{AAAA2C93-56F3-4018-A5EE-E98F5F95130D}" srcOrd="1" destOrd="0" presId="urn:microsoft.com/office/officeart/2005/8/layout/list1"/>
    <dgm:cxn modelId="{C5D18860-5AAD-4FAE-A995-A0146E59DB3D}" type="presParOf" srcId="{71E44CED-F005-475F-988E-47DA62633847}" destId="{B1CD645B-6505-4EDE-BE95-82B61ED4671A}" srcOrd="13" destOrd="0" presId="urn:microsoft.com/office/officeart/2005/8/layout/list1"/>
    <dgm:cxn modelId="{30722093-55A0-4EA0-AC0A-E0BCD15B3DB0}" type="presParOf" srcId="{71E44CED-F005-475F-988E-47DA62633847}" destId="{5234D93A-32EA-4991-9F17-6FC19B19C3D7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E102A62-755E-4BC0-943F-CC1D16429304}" type="doc">
      <dgm:prSet loTypeId="urn:microsoft.com/office/officeart/2005/8/layout/chevron2" loCatId="process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74BB39E6-3431-4DD9-A836-91A3A322FC7E}">
      <dgm:prSet custT="1"/>
      <dgm:spPr/>
      <dgm:t>
        <a:bodyPr/>
        <a:lstStyle/>
        <a:p>
          <a:pPr rtl="0"/>
          <a:r>
            <a:rPr lang="ru-RU" sz="1600" b="0" i="0" dirty="0" smtClean="0"/>
            <a:t>Точечная оценка</a:t>
          </a:r>
          <a:endParaRPr lang="ru-RU" sz="1600" b="0" i="0" dirty="0"/>
        </a:p>
      </dgm:t>
    </dgm:pt>
    <dgm:pt modelId="{4096E814-32E6-4E82-B949-601CD7EF411E}" type="parTrans" cxnId="{1B42DBB4-7EEE-400D-8C0F-980DCB0492FC}">
      <dgm:prSet/>
      <dgm:spPr/>
      <dgm:t>
        <a:bodyPr/>
        <a:lstStyle/>
        <a:p>
          <a:endParaRPr lang="ru-RU"/>
        </a:p>
      </dgm:t>
    </dgm:pt>
    <dgm:pt modelId="{B90A4667-62D7-4914-9828-505D382EE91C}" type="sibTrans" cxnId="{1B42DBB4-7EEE-400D-8C0F-980DCB0492FC}">
      <dgm:prSet/>
      <dgm:spPr/>
      <dgm:t>
        <a:bodyPr/>
        <a:lstStyle/>
        <a:p>
          <a:endParaRPr lang="ru-RU"/>
        </a:p>
      </dgm:t>
    </dgm:pt>
    <dgm:pt modelId="{9193C5B4-4A69-41E7-8039-3ECF52DF626D}">
      <dgm:prSet custT="1"/>
      <dgm:spPr/>
      <dgm:t>
        <a:bodyPr/>
        <a:lstStyle/>
        <a:p>
          <a:pPr rtl="0"/>
          <a:r>
            <a:rPr lang="ru-RU" sz="1600" b="0" i="0" dirty="0" smtClean="0"/>
            <a:t>Генеральное среднее</a:t>
          </a:r>
          <a:endParaRPr lang="ru-RU" sz="1600" b="0" i="0" dirty="0"/>
        </a:p>
      </dgm:t>
    </dgm:pt>
    <dgm:pt modelId="{89FD9D0E-857F-4FDC-83D0-B24B4ACED4F7}" type="parTrans" cxnId="{7D3B00C2-C477-4E79-B168-4B71C4A9B7C1}">
      <dgm:prSet/>
      <dgm:spPr/>
      <dgm:t>
        <a:bodyPr/>
        <a:lstStyle/>
        <a:p>
          <a:endParaRPr lang="ru-RU"/>
        </a:p>
      </dgm:t>
    </dgm:pt>
    <dgm:pt modelId="{653361F3-0424-4E6A-BEBC-675F08A3DF90}" type="sibTrans" cxnId="{7D3B00C2-C477-4E79-B168-4B71C4A9B7C1}">
      <dgm:prSet/>
      <dgm:spPr/>
      <dgm:t>
        <a:bodyPr/>
        <a:lstStyle/>
        <a:p>
          <a:endParaRPr lang="ru-RU"/>
        </a:p>
      </dgm:t>
    </dgm:pt>
    <dgm:pt modelId="{628FB02B-C46C-4948-98F6-C93FEF8E0D9F}">
      <dgm:prSet custT="1"/>
      <dgm:spPr/>
      <dgm:t>
        <a:bodyPr/>
        <a:lstStyle/>
        <a:p>
          <a:pPr rtl="0"/>
          <a:r>
            <a:rPr lang="ru-RU" sz="1600" b="0" i="0" dirty="0" smtClean="0"/>
            <a:t>Выборочное среднее</a:t>
          </a:r>
          <a:endParaRPr lang="ru-RU" sz="1600" b="0" i="0" dirty="0"/>
        </a:p>
      </dgm:t>
    </dgm:pt>
    <dgm:pt modelId="{3FFF57E1-10A4-4526-8E23-CDAAADE89799}" type="parTrans" cxnId="{BFFCC59B-AF6E-4123-AAF4-ADFF8BA892D7}">
      <dgm:prSet/>
      <dgm:spPr/>
      <dgm:t>
        <a:bodyPr/>
        <a:lstStyle/>
        <a:p>
          <a:endParaRPr lang="ru-RU"/>
        </a:p>
      </dgm:t>
    </dgm:pt>
    <dgm:pt modelId="{17892186-14D8-4A96-806B-3672BB8B7308}" type="sibTrans" cxnId="{BFFCC59B-AF6E-4123-AAF4-ADFF8BA892D7}">
      <dgm:prSet/>
      <dgm:spPr/>
      <dgm:t>
        <a:bodyPr/>
        <a:lstStyle/>
        <a:p>
          <a:endParaRPr lang="ru-RU"/>
        </a:p>
      </dgm:t>
    </dgm:pt>
    <dgm:pt modelId="{3DAF885B-C27E-4256-92C5-798CE0808091}">
      <dgm:prSet custT="1"/>
      <dgm:spPr/>
      <dgm:t>
        <a:bodyPr anchor="t"/>
        <a:lstStyle/>
        <a:p>
          <a:pPr rtl="0"/>
          <a:r>
            <a:rPr lang="ru-RU" sz="1600" b="0" i="0" dirty="0" smtClean="0"/>
            <a:t>числовая величина, которая принимается за значение искомого параметра</a:t>
          </a:r>
          <a:endParaRPr lang="ru-RU" sz="1600" b="0" i="0" dirty="0"/>
        </a:p>
      </dgm:t>
    </dgm:pt>
    <dgm:pt modelId="{A3B9CD8D-BD9A-4EDB-A91E-C1AF41645361}" type="parTrans" cxnId="{685AA9A9-C691-4288-B6ED-A47C574A06CA}">
      <dgm:prSet/>
      <dgm:spPr/>
      <dgm:t>
        <a:bodyPr/>
        <a:lstStyle/>
        <a:p>
          <a:endParaRPr lang="ru-RU"/>
        </a:p>
      </dgm:t>
    </dgm:pt>
    <dgm:pt modelId="{E6EB543F-C986-4B3E-90DF-F84B533F7AAE}" type="sibTrans" cxnId="{685AA9A9-C691-4288-B6ED-A47C574A06CA}">
      <dgm:prSet/>
      <dgm:spPr/>
      <dgm:t>
        <a:bodyPr/>
        <a:lstStyle/>
        <a:p>
          <a:endParaRPr lang="ru-RU"/>
        </a:p>
      </dgm:t>
    </dgm:pt>
    <dgm:pt modelId="{7ED5CBDE-FA44-4049-9DC3-536E3D55B9D4}">
      <dgm:prSet custT="1"/>
      <dgm:spPr/>
      <dgm:t>
        <a:bodyPr anchor="t"/>
        <a:lstStyle/>
        <a:p>
          <a:pPr rtl="0"/>
          <a:r>
            <a:rPr lang="ru-RU" sz="1600" b="0" i="0" dirty="0" smtClean="0"/>
            <a:t>среднее арифметическое значений признака генеральной совокупности</a:t>
          </a:r>
          <a:r>
            <a:rPr lang="en-US" sz="1600" b="0" i="0" dirty="0" smtClean="0"/>
            <a:t>				</a:t>
          </a:r>
          <a:endParaRPr lang="ru-RU" sz="1600" b="0" i="0" dirty="0"/>
        </a:p>
      </dgm:t>
    </dgm:pt>
    <dgm:pt modelId="{C95BF3C3-00E8-43BA-AE7D-2ECC28B2C190}" type="parTrans" cxnId="{0FDCF57A-A037-4882-9904-8C1158F7DD9A}">
      <dgm:prSet/>
      <dgm:spPr/>
      <dgm:t>
        <a:bodyPr/>
        <a:lstStyle/>
        <a:p>
          <a:endParaRPr lang="ru-RU"/>
        </a:p>
      </dgm:t>
    </dgm:pt>
    <dgm:pt modelId="{BF6E1CEA-6D35-48B9-88BE-B57F700CDFE5}" type="sibTrans" cxnId="{0FDCF57A-A037-4882-9904-8C1158F7DD9A}">
      <dgm:prSet/>
      <dgm:spPr/>
      <dgm:t>
        <a:bodyPr/>
        <a:lstStyle/>
        <a:p>
          <a:endParaRPr lang="ru-RU"/>
        </a:p>
      </dgm:t>
    </dgm:pt>
    <dgm:pt modelId="{7C80DC15-7519-444A-A4A0-4C95E961FE1C}">
      <dgm:prSet custT="1"/>
      <dgm:spPr/>
      <dgm:t>
        <a:bodyPr anchor="t"/>
        <a:lstStyle/>
        <a:p>
          <a:pPr rtl="0"/>
          <a:r>
            <a:rPr lang="ru-RU" sz="1600" b="0" i="0" dirty="0" smtClean="0"/>
            <a:t>среднее арифметическое значение признака выборочной совокупности</a:t>
          </a:r>
          <a:endParaRPr lang="ru-RU" sz="1600" b="0" i="0" dirty="0"/>
        </a:p>
      </dgm:t>
    </dgm:pt>
    <dgm:pt modelId="{472BB738-7472-4127-964D-C0C2907E3663}" type="parTrans" cxnId="{582E2A29-405D-421A-A9B7-A4D581926375}">
      <dgm:prSet/>
      <dgm:spPr/>
      <dgm:t>
        <a:bodyPr/>
        <a:lstStyle/>
        <a:p>
          <a:endParaRPr lang="ru-RU"/>
        </a:p>
      </dgm:t>
    </dgm:pt>
    <dgm:pt modelId="{ACCF85B2-693B-40C5-8EC5-5228CE5D7D2D}" type="sibTrans" cxnId="{582E2A29-405D-421A-A9B7-A4D581926375}">
      <dgm:prSet/>
      <dgm:spPr/>
      <dgm:t>
        <a:bodyPr/>
        <a:lstStyle/>
        <a:p>
          <a:endParaRPr lang="ru-RU"/>
        </a:p>
      </dgm:t>
    </dgm:pt>
    <dgm:pt modelId="{FC16B634-F15A-4CFD-A4A3-1376D0F15BCA}">
      <dgm:prSet custT="1"/>
      <dgm:spPr/>
      <dgm:t>
        <a:bodyPr anchor="t"/>
        <a:lstStyle/>
        <a:p>
          <a:pPr rtl="0"/>
          <a:r>
            <a:rPr lang="ru-RU" sz="1600" b="0" i="0" dirty="0" smtClean="0"/>
            <a:t> несмещенная оценка </a:t>
          </a:r>
          <a:endParaRPr lang="ru-RU" sz="1600" b="0" i="0" dirty="0"/>
        </a:p>
      </dgm:t>
    </dgm:pt>
    <dgm:pt modelId="{5870B1F5-84E3-43E6-B442-7C26DF3DC804}" type="parTrans" cxnId="{82E92CD4-0A13-4068-BB7E-593F4BCA5EA5}">
      <dgm:prSet/>
      <dgm:spPr/>
      <dgm:t>
        <a:bodyPr/>
        <a:lstStyle/>
        <a:p>
          <a:endParaRPr lang="ru-RU"/>
        </a:p>
      </dgm:t>
    </dgm:pt>
    <dgm:pt modelId="{914299F6-1AB9-4C8C-B5A1-9A8DCC3F6222}" type="sibTrans" cxnId="{82E92CD4-0A13-4068-BB7E-593F4BCA5EA5}">
      <dgm:prSet/>
      <dgm:spPr/>
      <dgm:t>
        <a:bodyPr/>
        <a:lstStyle/>
        <a:p>
          <a:endParaRPr lang="ru-RU"/>
        </a:p>
      </dgm:t>
    </dgm:pt>
    <dgm:pt modelId="{A587BA73-3D45-4682-A0CC-81A6E27F44E0}">
      <dgm:prSet custT="1"/>
      <dgm:spPr/>
      <dgm:t>
        <a:bodyPr anchor="t"/>
        <a:lstStyle/>
        <a:p>
          <a:pPr rtl="0"/>
          <a:endParaRPr lang="ru-RU" sz="1600" b="0" i="0" dirty="0"/>
        </a:p>
      </dgm:t>
    </dgm:pt>
    <dgm:pt modelId="{9759EFF9-FC1D-4D4D-BA42-3565C3BCC05B}" type="parTrans" cxnId="{45ABD574-B70F-4A98-A543-FBD93ACCEDE2}">
      <dgm:prSet/>
      <dgm:spPr/>
      <dgm:t>
        <a:bodyPr/>
        <a:lstStyle/>
        <a:p>
          <a:endParaRPr lang="ru-RU"/>
        </a:p>
      </dgm:t>
    </dgm:pt>
    <dgm:pt modelId="{819A74E5-4BA6-4454-A676-853E34F9E56D}" type="sibTrans" cxnId="{45ABD574-B70F-4A98-A543-FBD93ACCEDE2}">
      <dgm:prSet/>
      <dgm:spPr/>
      <dgm:t>
        <a:bodyPr/>
        <a:lstStyle/>
        <a:p>
          <a:endParaRPr lang="ru-RU"/>
        </a:p>
      </dgm:t>
    </dgm:pt>
    <dgm:pt modelId="{D2490AAA-6E03-4950-940C-CBCAD09C8992}">
      <dgm:prSet custT="1"/>
      <dgm:spPr/>
      <dgm:t>
        <a:bodyPr anchor="t"/>
        <a:lstStyle/>
        <a:p>
          <a:pPr rtl="0"/>
          <a:endParaRPr lang="ru-RU" sz="1600" b="0" i="0" dirty="0"/>
        </a:p>
      </dgm:t>
    </dgm:pt>
    <dgm:pt modelId="{DF1F5537-E1F7-4DD5-9073-6740EA69DC29}" type="parTrans" cxnId="{B8AC5D5E-E2D2-409F-8ED0-C43B1A0BA1BC}">
      <dgm:prSet/>
      <dgm:spPr/>
      <dgm:t>
        <a:bodyPr/>
        <a:lstStyle/>
        <a:p>
          <a:endParaRPr lang="ru-RU"/>
        </a:p>
      </dgm:t>
    </dgm:pt>
    <dgm:pt modelId="{F8770EEF-6DB1-44F6-BAB8-A4975D625AF9}" type="sibTrans" cxnId="{B8AC5D5E-E2D2-409F-8ED0-C43B1A0BA1BC}">
      <dgm:prSet/>
      <dgm:spPr/>
      <dgm:t>
        <a:bodyPr/>
        <a:lstStyle/>
        <a:p>
          <a:endParaRPr lang="ru-RU"/>
        </a:p>
      </dgm:t>
    </dgm:pt>
    <dgm:pt modelId="{28AFE46B-C062-4076-86D2-1D75B5C6FF4B}">
      <dgm:prSet custT="1"/>
      <dgm:spPr/>
      <dgm:t>
        <a:bodyPr anchor="t"/>
        <a:lstStyle/>
        <a:p>
          <a:pPr rtl="0"/>
          <a:endParaRPr lang="ru-RU" sz="1600" b="0" i="0" dirty="0"/>
        </a:p>
      </dgm:t>
    </dgm:pt>
    <dgm:pt modelId="{B1352DCA-2C38-4831-89A7-DF30709A1AFA}" type="parTrans" cxnId="{2D1EA81F-F298-4D08-B2C9-EC612C7F24B2}">
      <dgm:prSet/>
      <dgm:spPr/>
      <dgm:t>
        <a:bodyPr/>
        <a:lstStyle/>
        <a:p>
          <a:endParaRPr lang="ru-RU"/>
        </a:p>
      </dgm:t>
    </dgm:pt>
    <dgm:pt modelId="{794CA02A-DBB9-4481-BFA4-CCABB0355C53}" type="sibTrans" cxnId="{2D1EA81F-F298-4D08-B2C9-EC612C7F24B2}">
      <dgm:prSet/>
      <dgm:spPr/>
      <dgm:t>
        <a:bodyPr/>
        <a:lstStyle/>
        <a:p>
          <a:endParaRPr lang="ru-RU"/>
        </a:p>
      </dgm:t>
    </dgm:pt>
    <dgm:pt modelId="{A12F3A2E-0268-4382-9A79-06A332D4AE43}" type="pres">
      <dgm:prSet presAssocID="{3E102A62-755E-4BC0-943F-CC1D1642930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F0007D5-E1EB-4F1B-A6E9-2B0490BDF665}" type="pres">
      <dgm:prSet presAssocID="{74BB39E6-3431-4DD9-A836-91A3A322FC7E}" presName="composite" presStyleCnt="0"/>
      <dgm:spPr/>
    </dgm:pt>
    <dgm:pt modelId="{C4EDCE79-9D84-4FCB-A267-93334359719C}" type="pres">
      <dgm:prSet presAssocID="{74BB39E6-3431-4DD9-A836-91A3A322FC7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F13E0A-C53C-4A29-A552-F48848EA1C6A}" type="pres">
      <dgm:prSet presAssocID="{74BB39E6-3431-4DD9-A836-91A3A322FC7E}" presName="descendantText" presStyleLbl="alignAcc1" presStyleIdx="0" presStyleCnt="3" custScaleY="59706" custLinFactNeighborY="-175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0A1D37-A6ED-4C3C-90A0-42DB266F417B}" type="pres">
      <dgm:prSet presAssocID="{B90A4667-62D7-4914-9828-505D382EE91C}" presName="sp" presStyleCnt="0"/>
      <dgm:spPr/>
    </dgm:pt>
    <dgm:pt modelId="{C8F50C48-2A18-4BA0-83CD-F2A43D372909}" type="pres">
      <dgm:prSet presAssocID="{9193C5B4-4A69-41E7-8039-3ECF52DF626D}" presName="composite" presStyleCnt="0"/>
      <dgm:spPr/>
    </dgm:pt>
    <dgm:pt modelId="{F030BA55-BF97-4044-88F5-392364706C69}" type="pres">
      <dgm:prSet presAssocID="{9193C5B4-4A69-41E7-8039-3ECF52DF626D}" presName="parentText" presStyleLbl="alignNode1" presStyleIdx="1" presStyleCnt="3" custLinFactNeighborY="-646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A09F37-C921-40E0-8DDD-08DBE099280D}" type="pres">
      <dgm:prSet presAssocID="{9193C5B4-4A69-41E7-8039-3ECF52DF626D}" presName="descendantText" presStyleLbl="alignAcc1" presStyleIdx="1" presStyleCnt="3" custScaleY="102493" custLinFactNeighborY="-86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AA32FA-90C8-43BB-B411-1BAB910F45F2}" type="pres">
      <dgm:prSet presAssocID="{653361F3-0424-4E6A-BEBC-675F08A3DF90}" presName="sp" presStyleCnt="0"/>
      <dgm:spPr/>
    </dgm:pt>
    <dgm:pt modelId="{C6ADF6B1-4EDD-42E5-AFA3-11B182516E11}" type="pres">
      <dgm:prSet presAssocID="{628FB02B-C46C-4948-98F6-C93FEF8E0D9F}" presName="composite" presStyleCnt="0"/>
      <dgm:spPr/>
    </dgm:pt>
    <dgm:pt modelId="{F3B38A9F-7B86-4F85-B946-DB6CA117B354}" type="pres">
      <dgm:prSet presAssocID="{628FB02B-C46C-4948-98F6-C93FEF8E0D9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F89428-87E7-42A9-9C78-0A9BF173DFB6}" type="pres">
      <dgm:prSet presAssocID="{628FB02B-C46C-4948-98F6-C93FEF8E0D9F}" presName="descendantText" presStyleLbl="alignAcc1" presStyleIdx="2" presStyleCnt="3" custScaleY="158859" custLinFactNeighborX="478" custLinFactNeighborY="-249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920C00-C30A-4F8B-BD82-AE75FDF117DA}" type="presOf" srcId="{D2490AAA-6E03-4950-940C-CBCAD09C8992}" destId="{2DF89428-87E7-42A9-9C78-0A9BF173DFB6}" srcOrd="0" destOrd="2" presId="urn:microsoft.com/office/officeart/2005/8/layout/chevron2"/>
    <dgm:cxn modelId="{685AA9A9-C691-4288-B6ED-A47C574A06CA}" srcId="{74BB39E6-3431-4DD9-A836-91A3A322FC7E}" destId="{3DAF885B-C27E-4256-92C5-798CE0808091}" srcOrd="0" destOrd="0" parTransId="{A3B9CD8D-BD9A-4EDB-A91E-C1AF41645361}" sibTransId="{E6EB543F-C986-4B3E-90DF-F84B533F7AAE}"/>
    <dgm:cxn modelId="{0FDCF57A-A037-4882-9904-8C1158F7DD9A}" srcId="{9193C5B4-4A69-41E7-8039-3ECF52DF626D}" destId="{7ED5CBDE-FA44-4049-9DC3-536E3D55B9D4}" srcOrd="0" destOrd="0" parTransId="{C95BF3C3-00E8-43BA-AE7D-2ECC28B2C190}" sibTransId="{BF6E1CEA-6D35-48B9-88BE-B57F700CDFE5}"/>
    <dgm:cxn modelId="{1B42DBB4-7EEE-400D-8C0F-980DCB0492FC}" srcId="{3E102A62-755E-4BC0-943F-CC1D16429304}" destId="{74BB39E6-3431-4DD9-A836-91A3A322FC7E}" srcOrd="0" destOrd="0" parTransId="{4096E814-32E6-4E82-B949-601CD7EF411E}" sibTransId="{B90A4667-62D7-4914-9828-505D382EE91C}"/>
    <dgm:cxn modelId="{6128B1CC-CE7E-40A3-B8C1-B3D5AFA8578A}" type="presOf" srcId="{28AFE46B-C062-4076-86D2-1D75B5C6FF4B}" destId="{2DF89428-87E7-42A9-9C78-0A9BF173DFB6}" srcOrd="0" destOrd="3" presId="urn:microsoft.com/office/officeart/2005/8/layout/chevron2"/>
    <dgm:cxn modelId="{2D1EA81F-F298-4D08-B2C9-EC612C7F24B2}" srcId="{628FB02B-C46C-4948-98F6-C93FEF8E0D9F}" destId="{28AFE46B-C062-4076-86D2-1D75B5C6FF4B}" srcOrd="3" destOrd="0" parTransId="{B1352DCA-2C38-4831-89A7-DF30709A1AFA}" sibTransId="{794CA02A-DBB9-4481-BFA4-CCABB0355C53}"/>
    <dgm:cxn modelId="{BFFCC59B-AF6E-4123-AAF4-ADFF8BA892D7}" srcId="{3E102A62-755E-4BC0-943F-CC1D16429304}" destId="{628FB02B-C46C-4948-98F6-C93FEF8E0D9F}" srcOrd="2" destOrd="0" parTransId="{3FFF57E1-10A4-4526-8E23-CDAAADE89799}" sibTransId="{17892186-14D8-4A96-806B-3672BB8B7308}"/>
    <dgm:cxn modelId="{6F8A91D3-C6D0-4D3B-AF9C-04E8E1443249}" type="presOf" srcId="{3DAF885B-C27E-4256-92C5-798CE0808091}" destId="{B8F13E0A-C53C-4A29-A552-F48848EA1C6A}" srcOrd="0" destOrd="0" presId="urn:microsoft.com/office/officeart/2005/8/layout/chevron2"/>
    <dgm:cxn modelId="{82E92CD4-0A13-4068-BB7E-593F4BCA5EA5}" srcId="{628FB02B-C46C-4948-98F6-C93FEF8E0D9F}" destId="{FC16B634-F15A-4CFD-A4A3-1376D0F15BCA}" srcOrd="4" destOrd="0" parTransId="{5870B1F5-84E3-43E6-B442-7C26DF3DC804}" sibTransId="{914299F6-1AB9-4C8C-B5A1-9A8DCC3F6222}"/>
    <dgm:cxn modelId="{E5A01630-9CB6-4C57-90B0-438B4D9EDF43}" type="presOf" srcId="{A587BA73-3D45-4682-A0CC-81A6E27F44E0}" destId="{2DF89428-87E7-42A9-9C78-0A9BF173DFB6}" srcOrd="0" destOrd="1" presId="urn:microsoft.com/office/officeart/2005/8/layout/chevron2"/>
    <dgm:cxn modelId="{F0D6590C-4068-4B3F-BEA6-AF96B3C3534D}" type="presOf" srcId="{FC16B634-F15A-4CFD-A4A3-1376D0F15BCA}" destId="{2DF89428-87E7-42A9-9C78-0A9BF173DFB6}" srcOrd="0" destOrd="4" presId="urn:microsoft.com/office/officeart/2005/8/layout/chevron2"/>
    <dgm:cxn modelId="{2D7D7348-6D8A-4B7E-BEFA-18AAA7E406B7}" type="presOf" srcId="{7ED5CBDE-FA44-4049-9DC3-536E3D55B9D4}" destId="{24A09F37-C921-40E0-8DDD-08DBE099280D}" srcOrd="0" destOrd="0" presId="urn:microsoft.com/office/officeart/2005/8/layout/chevron2"/>
    <dgm:cxn modelId="{15C117F2-B90C-423C-AE15-08F3A06441E9}" type="presOf" srcId="{7C80DC15-7519-444A-A4A0-4C95E961FE1C}" destId="{2DF89428-87E7-42A9-9C78-0A9BF173DFB6}" srcOrd="0" destOrd="0" presId="urn:microsoft.com/office/officeart/2005/8/layout/chevron2"/>
    <dgm:cxn modelId="{B8AC5D5E-E2D2-409F-8ED0-C43B1A0BA1BC}" srcId="{628FB02B-C46C-4948-98F6-C93FEF8E0D9F}" destId="{D2490AAA-6E03-4950-940C-CBCAD09C8992}" srcOrd="2" destOrd="0" parTransId="{DF1F5537-E1F7-4DD5-9073-6740EA69DC29}" sibTransId="{F8770EEF-6DB1-44F6-BAB8-A4975D625AF9}"/>
    <dgm:cxn modelId="{99E3BF51-B6B0-446E-8675-16D2349641C6}" type="presOf" srcId="{3E102A62-755E-4BC0-943F-CC1D16429304}" destId="{A12F3A2E-0268-4382-9A79-06A332D4AE43}" srcOrd="0" destOrd="0" presId="urn:microsoft.com/office/officeart/2005/8/layout/chevron2"/>
    <dgm:cxn modelId="{7D3B00C2-C477-4E79-B168-4B71C4A9B7C1}" srcId="{3E102A62-755E-4BC0-943F-CC1D16429304}" destId="{9193C5B4-4A69-41E7-8039-3ECF52DF626D}" srcOrd="1" destOrd="0" parTransId="{89FD9D0E-857F-4FDC-83D0-B24B4ACED4F7}" sibTransId="{653361F3-0424-4E6A-BEBC-675F08A3DF90}"/>
    <dgm:cxn modelId="{0DA6E30D-EEA8-44AE-9470-F407622C884B}" type="presOf" srcId="{628FB02B-C46C-4948-98F6-C93FEF8E0D9F}" destId="{F3B38A9F-7B86-4F85-B946-DB6CA117B354}" srcOrd="0" destOrd="0" presId="urn:microsoft.com/office/officeart/2005/8/layout/chevron2"/>
    <dgm:cxn modelId="{81879CC1-A6DE-4025-A4F4-E62A555A8E1D}" type="presOf" srcId="{74BB39E6-3431-4DD9-A836-91A3A322FC7E}" destId="{C4EDCE79-9D84-4FCB-A267-93334359719C}" srcOrd="0" destOrd="0" presId="urn:microsoft.com/office/officeart/2005/8/layout/chevron2"/>
    <dgm:cxn modelId="{45ABD574-B70F-4A98-A543-FBD93ACCEDE2}" srcId="{628FB02B-C46C-4948-98F6-C93FEF8E0D9F}" destId="{A587BA73-3D45-4682-A0CC-81A6E27F44E0}" srcOrd="1" destOrd="0" parTransId="{9759EFF9-FC1D-4D4D-BA42-3565C3BCC05B}" sibTransId="{819A74E5-4BA6-4454-A676-853E34F9E56D}"/>
    <dgm:cxn modelId="{582E2A29-405D-421A-A9B7-A4D581926375}" srcId="{628FB02B-C46C-4948-98F6-C93FEF8E0D9F}" destId="{7C80DC15-7519-444A-A4A0-4C95E961FE1C}" srcOrd="0" destOrd="0" parTransId="{472BB738-7472-4127-964D-C0C2907E3663}" sibTransId="{ACCF85B2-693B-40C5-8EC5-5228CE5D7D2D}"/>
    <dgm:cxn modelId="{474D1B8A-0F08-4F8E-9A50-573D8FBEBBEF}" type="presOf" srcId="{9193C5B4-4A69-41E7-8039-3ECF52DF626D}" destId="{F030BA55-BF97-4044-88F5-392364706C69}" srcOrd="0" destOrd="0" presId="urn:microsoft.com/office/officeart/2005/8/layout/chevron2"/>
    <dgm:cxn modelId="{CF2D69F1-9817-449F-9F0E-BC0E8E2C1248}" type="presParOf" srcId="{A12F3A2E-0268-4382-9A79-06A332D4AE43}" destId="{3F0007D5-E1EB-4F1B-A6E9-2B0490BDF665}" srcOrd="0" destOrd="0" presId="urn:microsoft.com/office/officeart/2005/8/layout/chevron2"/>
    <dgm:cxn modelId="{43459026-31A3-4244-9DE7-7A21D954EBF2}" type="presParOf" srcId="{3F0007D5-E1EB-4F1B-A6E9-2B0490BDF665}" destId="{C4EDCE79-9D84-4FCB-A267-93334359719C}" srcOrd="0" destOrd="0" presId="urn:microsoft.com/office/officeart/2005/8/layout/chevron2"/>
    <dgm:cxn modelId="{9BA3E8D9-346F-4AC5-AD00-004B3DE8ABC3}" type="presParOf" srcId="{3F0007D5-E1EB-4F1B-A6E9-2B0490BDF665}" destId="{B8F13E0A-C53C-4A29-A552-F48848EA1C6A}" srcOrd="1" destOrd="0" presId="urn:microsoft.com/office/officeart/2005/8/layout/chevron2"/>
    <dgm:cxn modelId="{BBFF65A5-7232-4DDD-98D2-EB88E18FC472}" type="presParOf" srcId="{A12F3A2E-0268-4382-9A79-06A332D4AE43}" destId="{900A1D37-A6ED-4C3C-90A0-42DB266F417B}" srcOrd="1" destOrd="0" presId="urn:microsoft.com/office/officeart/2005/8/layout/chevron2"/>
    <dgm:cxn modelId="{545EC1CD-E424-4E63-A5F7-29257C9A569A}" type="presParOf" srcId="{A12F3A2E-0268-4382-9A79-06A332D4AE43}" destId="{C8F50C48-2A18-4BA0-83CD-F2A43D372909}" srcOrd="2" destOrd="0" presId="urn:microsoft.com/office/officeart/2005/8/layout/chevron2"/>
    <dgm:cxn modelId="{F59C5400-E946-4F0B-8137-E0DFED0BF756}" type="presParOf" srcId="{C8F50C48-2A18-4BA0-83CD-F2A43D372909}" destId="{F030BA55-BF97-4044-88F5-392364706C69}" srcOrd="0" destOrd="0" presId="urn:microsoft.com/office/officeart/2005/8/layout/chevron2"/>
    <dgm:cxn modelId="{CC2E8A41-0696-4C51-A508-1AF8EAF9AE76}" type="presParOf" srcId="{C8F50C48-2A18-4BA0-83CD-F2A43D372909}" destId="{24A09F37-C921-40E0-8DDD-08DBE099280D}" srcOrd="1" destOrd="0" presId="urn:microsoft.com/office/officeart/2005/8/layout/chevron2"/>
    <dgm:cxn modelId="{D7E88F3C-16AE-4AC6-9306-7EDC75839093}" type="presParOf" srcId="{A12F3A2E-0268-4382-9A79-06A332D4AE43}" destId="{26AA32FA-90C8-43BB-B411-1BAB910F45F2}" srcOrd="3" destOrd="0" presId="urn:microsoft.com/office/officeart/2005/8/layout/chevron2"/>
    <dgm:cxn modelId="{C02DA428-1BA2-4EBE-A834-1A1BBC52140E}" type="presParOf" srcId="{A12F3A2E-0268-4382-9A79-06A332D4AE43}" destId="{C6ADF6B1-4EDD-42E5-AFA3-11B182516E11}" srcOrd="4" destOrd="0" presId="urn:microsoft.com/office/officeart/2005/8/layout/chevron2"/>
    <dgm:cxn modelId="{39C11188-8A46-4BF5-BBBA-981FD233A62D}" type="presParOf" srcId="{C6ADF6B1-4EDD-42E5-AFA3-11B182516E11}" destId="{F3B38A9F-7B86-4F85-B946-DB6CA117B354}" srcOrd="0" destOrd="0" presId="urn:microsoft.com/office/officeart/2005/8/layout/chevron2"/>
    <dgm:cxn modelId="{EB26AEB8-F7BF-4B47-ADA4-68194EB874C3}" type="presParOf" srcId="{C6ADF6B1-4EDD-42E5-AFA3-11B182516E11}" destId="{2DF89428-87E7-42A9-9C78-0A9BF173DFB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F6D1823-94C2-4814-8CB2-9E1E3D7E8FEA}" type="doc">
      <dgm:prSet loTypeId="urn:microsoft.com/office/officeart/2005/8/layout/list1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2A9CC6B6-6FCB-4674-8DE4-0F252A57FF89}">
      <dgm:prSet/>
      <dgm:spPr/>
      <dgm:t>
        <a:bodyPr/>
        <a:lstStyle/>
        <a:p>
          <a:pPr rtl="0"/>
          <a:r>
            <a:rPr lang="ru-RU" i="0" dirty="0" smtClean="0"/>
            <a:t>Генеральная дисперсия </a:t>
          </a:r>
          <a:r>
            <a:rPr lang="en-US" i="1" dirty="0" smtClean="0"/>
            <a:t>D</a:t>
          </a:r>
          <a:r>
            <a:rPr lang="ru-RU" i="1" baseline="-25000" dirty="0" smtClean="0"/>
            <a:t>г</a:t>
          </a:r>
          <a:endParaRPr lang="ru-RU" dirty="0"/>
        </a:p>
      </dgm:t>
    </dgm:pt>
    <dgm:pt modelId="{69C4E4FF-B21F-457E-BDEC-1B688A67742D}" type="parTrans" cxnId="{1BB81B7D-BFAA-41F3-848B-85DAB9EABF0A}">
      <dgm:prSet/>
      <dgm:spPr/>
      <dgm:t>
        <a:bodyPr/>
        <a:lstStyle/>
        <a:p>
          <a:endParaRPr lang="ru-RU"/>
        </a:p>
      </dgm:t>
    </dgm:pt>
    <dgm:pt modelId="{91411CE0-C147-4C3D-B15D-E54F9C0A4C8D}" type="sibTrans" cxnId="{1BB81B7D-BFAA-41F3-848B-85DAB9EABF0A}">
      <dgm:prSet/>
      <dgm:spPr/>
      <dgm:t>
        <a:bodyPr/>
        <a:lstStyle/>
        <a:p>
          <a:endParaRPr lang="ru-RU"/>
        </a:p>
      </dgm:t>
    </dgm:pt>
    <dgm:pt modelId="{6B60A6C5-4E1B-4D81-A43E-EF3BF2CBDEB1}">
      <dgm:prSet/>
      <dgm:spPr/>
      <dgm:t>
        <a:bodyPr/>
        <a:lstStyle/>
        <a:p>
          <a:pPr rtl="0"/>
          <a:r>
            <a:rPr lang="ru-RU" i="0" dirty="0" smtClean="0"/>
            <a:t>Генеральное среднее </a:t>
          </a:r>
          <a:r>
            <a:rPr lang="ru-RU" i="0" dirty="0" err="1" smtClean="0"/>
            <a:t>квадратическое</a:t>
          </a:r>
          <a:r>
            <a:rPr lang="ru-RU" i="0" dirty="0" smtClean="0"/>
            <a:t> отклонение</a:t>
          </a:r>
          <a:endParaRPr lang="ru-RU" i="0" dirty="0"/>
        </a:p>
      </dgm:t>
    </dgm:pt>
    <dgm:pt modelId="{1B424AEE-E5A0-4794-825E-953C7C0FA53A}" type="parTrans" cxnId="{01B91C52-242E-48E8-A9A9-246E62A1E447}">
      <dgm:prSet/>
      <dgm:spPr/>
      <dgm:t>
        <a:bodyPr/>
        <a:lstStyle/>
        <a:p>
          <a:endParaRPr lang="ru-RU"/>
        </a:p>
      </dgm:t>
    </dgm:pt>
    <dgm:pt modelId="{3BE613C6-D16A-458C-82A3-5D1294661B58}" type="sibTrans" cxnId="{01B91C52-242E-48E8-A9A9-246E62A1E447}">
      <dgm:prSet/>
      <dgm:spPr/>
      <dgm:t>
        <a:bodyPr/>
        <a:lstStyle/>
        <a:p>
          <a:endParaRPr lang="ru-RU"/>
        </a:p>
      </dgm:t>
    </dgm:pt>
    <dgm:pt modelId="{00B3F7AD-FB3F-4CE9-9852-5E6C2E4D5F50}">
      <dgm:prSet/>
      <dgm:spPr/>
      <dgm:t>
        <a:bodyPr/>
        <a:lstStyle/>
        <a:p>
          <a:pPr rtl="0"/>
          <a:r>
            <a:rPr lang="ru-RU" b="0" i="0" u="none" dirty="0" smtClean="0"/>
            <a:t>Выборочная дисперсия </a:t>
          </a:r>
          <a:r>
            <a:rPr lang="en-US" i="1" dirty="0" smtClean="0"/>
            <a:t>D</a:t>
          </a:r>
          <a:r>
            <a:rPr lang="ru-RU" i="1" baseline="-25000" dirty="0" smtClean="0"/>
            <a:t>в</a:t>
          </a:r>
          <a:endParaRPr lang="ru-RU" dirty="0"/>
        </a:p>
      </dgm:t>
    </dgm:pt>
    <dgm:pt modelId="{340D900F-7FCD-40C8-8548-496261EFB441}" type="parTrans" cxnId="{FFB621F9-027F-4B87-A1E5-E548D046FEEF}">
      <dgm:prSet/>
      <dgm:spPr/>
      <dgm:t>
        <a:bodyPr/>
        <a:lstStyle/>
        <a:p>
          <a:endParaRPr lang="ru-RU"/>
        </a:p>
      </dgm:t>
    </dgm:pt>
    <dgm:pt modelId="{6B339934-18B9-4416-9128-F339431E224C}" type="sibTrans" cxnId="{FFB621F9-027F-4B87-A1E5-E548D046FEEF}">
      <dgm:prSet/>
      <dgm:spPr/>
      <dgm:t>
        <a:bodyPr/>
        <a:lstStyle/>
        <a:p>
          <a:endParaRPr lang="ru-RU"/>
        </a:p>
      </dgm:t>
    </dgm:pt>
    <dgm:pt modelId="{3FD2D7F0-C254-4B38-AF95-34D87C6E0EE3}">
      <dgm:prSet/>
      <dgm:spPr/>
      <dgm:t>
        <a:bodyPr/>
        <a:lstStyle/>
        <a:p>
          <a:pPr rtl="0"/>
          <a:r>
            <a:rPr lang="ru-RU" i="0" dirty="0" smtClean="0"/>
            <a:t>Выборочное  среднее </a:t>
          </a:r>
          <a:r>
            <a:rPr lang="ru-RU" i="0" dirty="0" err="1" smtClean="0"/>
            <a:t>квадратическое</a:t>
          </a:r>
          <a:r>
            <a:rPr lang="ru-RU" i="0" dirty="0" smtClean="0"/>
            <a:t> отклонение</a:t>
          </a:r>
          <a:endParaRPr lang="ru-RU" i="0" dirty="0"/>
        </a:p>
      </dgm:t>
    </dgm:pt>
    <dgm:pt modelId="{B118019F-7AAD-4DA5-9662-95D9A359B6CA}" type="parTrans" cxnId="{7DD82BB3-70CC-4338-9E8F-D01B0BA8242E}">
      <dgm:prSet/>
      <dgm:spPr/>
      <dgm:t>
        <a:bodyPr/>
        <a:lstStyle/>
        <a:p>
          <a:endParaRPr lang="ru-RU"/>
        </a:p>
      </dgm:t>
    </dgm:pt>
    <dgm:pt modelId="{EC9DE7B3-CCCB-4B81-B830-6F0F73D56786}" type="sibTrans" cxnId="{7DD82BB3-70CC-4338-9E8F-D01B0BA8242E}">
      <dgm:prSet/>
      <dgm:spPr/>
      <dgm:t>
        <a:bodyPr/>
        <a:lstStyle/>
        <a:p>
          <a:endParaRPr lang="ru-RU"/>
        </a:p>
      </dgm:t>
    </dgm:pt>
    <dgm:pt modelId="{8879C98A-F512-4AB6-A136-7235311B95B5}">
      <dgm:prSet/>
      <dgm:spPr/>
      <dgm:t>
        <a:bodyPr/>
        <a:lstStyle/>
        <a:p>
          <a:pPr rtl="0"/>
          <a:r>
            <a:rPr lang="ru-RU" dirty="0" smtClean="0"/>
            <a:t>среднее арифметическое</a:t>
          </a:r>
          <a:r>
            <a:rPr lang="ru-RU" b="1" dirty="0" smtClean="0"/>
            <a:t> </a:t>
          </a:r>
          <a:r>
            <a:rPr lang="ru-RU" dirty="0" smtClean="0"/>
            <a:t>квадратов отклонений значений     признака генеральной совокупности от их среднего значения</a:t>
          </a:r>
          <a:r>
            <a:rPr lang="ru-RU" i="1" dirty="0" smtClean="0"/>
            <a:t> .</a:t>
          </a:r>
          <a:endParaRPr lang="ru-RU" dirty="0"/>
        </a:p>
      </dgm:t>
    </dgm:pt>
    <dgm:pt modelId="{5CA3BDEC-1B67-481C-B217-1D05B934FCFE}" type="parTrans" cxnId="{8CB146F2-B375-4D7C-A54D-1EEBAF970CC2}">
      <dgm:prSet/>
      <dgm:spPr/>
      <dgm:t>
        <a:bodyPr/>
        <a:lstStyle/>
        <a:p>
          <a:endParaRPr lang="ru-RU"/>
        </a:p>
      </dgm:t>
    </dgm:pt>
    <dgm:pt modelId="{69EB79CF-E585-498E-A7E0-92A77D339386}" type="sibTrans" cxnId="{8CB146F2-B375-4D7C-A54D-1EEBAF970CC2}">
      <dgm:prSet/>
      <dgm:spPr/>
      <dgm:t>
        <a:bodyPr/>
        <a:lstStyle/>
        <a:p>
          <a:endParaRPr lang="ru-RU"/>
        </a:p>
      </dgm:t>
    </dgm:pt>
    <dgm:pt modelId="{E90B386F-5B12-45A5-BEB3-C8B9C2A9E776}">
      <dgm:prSet/>
      <dgm:spPr/>
      <dgm:t>
        <a:bodyPr/>
        <a:lstStyle/>
        <a:p>
          <a:pPr rtl="0"/>
          <a:r>
            <a:rPr lang="ru-RU" dirty="0" smtClean="0"/>
            <a:t>квадратный корень из генеральной дисперсии.</a:t>
          </a:r>
          <a:endParaRPr lang="ru-RU" dirty="0"/>
        </a:p>
      </dgm:t>
    </dgm:pt>
    <dgm:pt modelId="{E35970B2-5E04-479D-9FCC-BDE8E87D6BE2}" type="parTrans" cxnId="{FED8CE4A-FF64-41C1-AAC1-85FF6F7251A5}">
      <dgm:prSet/>
      <dgm:spPr/>
      <dgm:t>
        <a:bodyPr/>
        <a:lstStyle/>
        <a:p>
          <a:endParaRPr lang="ru-RU"/>
        </a:p>
      </dgm:t>
    </dgm:pt>
    <dgm:pt modelId="{66BC1488-153E-46A5-BFDE-06358BC1902E}" type="sibTrans" cxnId="{FED8CE4A-FF64-41C1-AAC1-85FF6F7251A5}">
      <dgm:prSet/>
      <dgm:spPr/>
      <dgm:t>
        <a:bodyPr/>
        <a:lstStyle/>
        <a:p>
          <a:endParaRPr lang="ru-RU"/>
        </a:p>
      </dgm:t>
    </dgm:pt>
    <dgm:pt modelId="{F4E436E0-F0DE-43C5-87E6-E11D152EA322}">
      <dgm:prSet/>
      <dgm:spPr/>
      <dgm:t>
        <a:bodyPr/>
        <a:lstStyle/>
        <a:p>
          <a:pPr rtl="0"/>
          <a:r>
            <a:rPr lang="ru-RU" dirty="0" smtClean="0"/>
            <a:t>среднее арифметическое квадратов отклонения                наблюдаемых значений признака от их среднего значения</a:t>
          </a:r>
          <a:r>
            <a:rPr lang="ru-RU" i="1" dirty="0" smtClean="0"/>
            <a:t>.</a:t>
          </a:r>
          <a:endParaRPr lang="ru-RU" dirty="0"/>
        </a:p>
      </dgm:t>
    </dgm:pt>
    <dgm:pt modelId="{3B5AB494-1B1F-43AD-A9A6-768C24D2A477}" type="parTrans" cxnId="{D0E591D2-845F-417F-A9D4-2B741E970BFE}">
      <dgm:prSet/>
      <dgm:spPr/>
      <dgm:t>
        <a:bodyPr/>
        <a:lstStyle/>
        <a:p>
          <a:endParaRPr lang="ru-RU"/>
        </a:p>
      </dgm:t>
    </dgm:pt>
    <dgm:pt modelId="{36FA33C0-826D-4C85-8742-65BF451E9D5E}" type="sibTrans" cxnId="{D0E591D2-845F-417F-A9D4-2B741E970BFE}">
      <dgm:prSet/>
      <dgm:spPr/>
      <dgm:t>
        <a:bodyPr/>
        <a:lstStyle/>
        <a:p>
          <a:endParaRPr lang="ru-RU"/>
        </a:p>
      </dgm:t>
    </dgm:pt>
    <dgm:pt modelId="{E8A43F0B-497A-4CF9-BABD-82CE1CA862BE}">
      <dgm:prSet/>
      <dgm:spPr/>
      <dgm:t>
        <a:bodyPr/>
        <a:lstStyle/>
        <a:p>
          <a:pPr rtl="0"/>
          <a:r>
            <a:rPr lang="ru-RU" dirty="0" smtClean="0"/>
            <a:t>квадратный корень из выборочной дисперсии:</a:t>
          </a:r>
          <a:endParaRPr lang="ru-RU" dirty="0"/>
        </a:p>
      </dgm:t>
    </dgm:pt>
    <dgm:pt modelId="{6ED3C7C8-322D-4A14-9697-4A260A2DE96B}" type="parTrans" cxnId="{CB728F96-92EE-48DE-92FC-2A356AEE7BA7}">
      <dgm:prSet/>
      <dgm:spPr/>
      <dgm:t>
        <a:bodyPr/>
        <a:lstStyle/>
        <a:p>
          <a:endParaRPr lang="ru-RU"/>
        </a:p>
      </dgm:t>
    </dgm:pt>
    <dgm:pt modelId="{C0AD7FEF-A915-467A-9C0A-8F0FCD8CC163}" type="sibTrans" cxnId="{CB728F96-92EE-48DE-92FC-2A356AEE7BA7}">
      <dgm:prSet/>
      <dgm:spPr/>
      <dgm:t>
        <a:bodyPr/>
        <a:lstStyle/>
        <a:p>
          <a:endParaRPr lang="ru-RU"/>
        </a:p>
      </dgm:t>
    </dgm:pt>
    <dgm:pt modelId="{0FCA1095-44E3-49BB-B8B2-D0AF58274682}" type="pres">
      <dgm:prSet presAssocID="{8F6D1823-94C2-4814-8CB2-9E1E3D7E8FE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BE3E5A0-40BF-41B2-9F10-792A2B00CA3D}" type="pres">
      <dgm:prSet presAssocID="{2A9CC6B6-6FCB-4674-8DE4-0F252A57FF89}" presName="parentLin" presStyleCnt="0"/>
      <dgm:spPr/>
      <dgm:t>
        <a:bodyPr/>
        <a:lstStyle/>
        <a:p>
          <a:endParaRPr lang="ru-RU"/>
        </a:p>
      </dgm:t>
    </dgm:pt>
    <dgm:pt modelId="{B5411E29-D635-4B07-8041-1341F066DDD2}" type="pres">
      <dgm:prSet presAssocID="{2A9CC6B6-6FCB-4674-8DE4-0F252A57FF89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EC2268B0-0FD2-4637-BDBA-078F6E5C9E97}" type="pres">
      <dgm:prSet presAssocID="{2A9CC6B6-6FCB-4674-8DE4-0F252A57FF89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2EA3D3-F527-44D0-B196-42B8E9F1DFEA}" type="pres">
      <dgm:prSet presAssocID="{2A9CC6B6-6FCB-4674-8DE4-0F252A57FF89}" presName="negativeSpace" presStyleCnt="0"/>
      <dgm:spPr/>
      <dgm:t>
        <a:bodyPr/>
        <a:lstStyle/>
        <a:p>
          <a:endParaRPr lang="ru-RU"/>
        </a:p>
      </dgm:t>
    </dgm:pt>
    <dgm:pt modelId="{6F4AF0D0-C0CD-4058-B532-46213DCF0677}" type="pres">
      <dgm:prSet presAssocID="{2A9CC6B6-6FCB-4674-8DE4-0F252A57FF89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BCE8A2-FFDA-4DFC-B2C4-796156FA3B67}" type="pres">
      <dgm:prSet presAssocID="{91411CE0-C147-4C3D-B15D-E54F9C0A4C8D}" presName="spaceBetweenRectangles" presStyleCnt="0"/>
      <dgm:spPr/>
      <dgm:t>
        <a:bodyPr/>
        <a:lstStyle/>
        <a:p>
          <a:endParaRPr lang="ru-RU"/>
        </a:p>
      </dgm:t>
    </dgm:pt>
    <dgm:pt modelId="{81721837-7555-4D07-A1A0-47144839E0F5}" type="pres">
      <dgm:prSet presAssocID="{6B60A6C5-4E1B-4D81-A43E-EF3BF2CBDEB1}" presName="parentLin" presStyleCnt="0"/>
      <dgm:spPr/>
      <dgm:t>
        <a:bodyPr/>
        <a:lstStyle/>
        <a:p>
          <a:endParaRPr lang="ru-RU"/>
        </a:p>
      </dgm:t>
    </dgm:pt>
    <dgm:pt modelId="{C2C7251F-4726-4CE6-B2D7-0ED828BCA3AF}" type="pres">
      <dgm:prSet presAssocID="{6B60A6C5-4E1B-4D81-A43E-EF3BF2CBDEB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AC85A5D1-DF9D-49E1-8C65-D7C4524411C3}" type="pres">
      <dgm:prSet presAssocID="{6B60A6C5-4E1B-4D81-A43E-EF3BF2CBDEB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ACF665-0B02-4A01-ACA7-7354D03395E0}" type="pres">
      <dgm:prSet presAssocID="{6B60A6C5-4E1B-4D81-A43E-EF3BF2CBDEB1}" presName="negativeSpace" presStyleCnt="0"/>
      <dgm:spPr/>
      <dgm:t>
        <a:bodyPr/>
        <a:lstStyle/>
        <a:p>
          <a:endParaRPr lang="ru-RU"/>
        </a:p>
      </dgm:t>
    </dgm:pt>
    <dgm:pt modelId="{0C6A289D-C656-4713-8F57-62793D1A3F14}" type="pres">
      <dgm:prSet presAssocID="{6B60A6C5-4E1B-4D81-A43E-EF3BF2CBDEB1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103F44-9270-4747-9440-5AAACFF77900}" type="pres">
      <dgm:prSet presAssocID="{3BE613C6-D16A-458C-82A3-5D1294661B58}" presName="spaceBetweenRectangles" presStyleCnt="0"/>
      <dgm:spPr/>
      <dgm:t>
        <a:bodyPr/>
        <a:lstStyle/>
        <a:p>
          <a:endParaRPr lang="ru-RU"/>
        </a:p>
      </dgm:t>
    </dgm:pt>
    <dgm:pt modelId="{5400E808-EEFC-4764-BB00-70B84B141B92}" type="pres">
      <dgm:prSet presAssocID="{00B3F7AD-FB3F-4CE9-9852-5E6C2E4D5F50}" presName="parentLin" presStyleCnt="0"/>
      <dgm:spPr/>
      <dgm:t>
        <a:bodyPr/>
        <a:lstStyle/>
        <a:p>
          <a:endParaRPr lang="ru-RU"/>
        </a:p>
      </dgm:t>
    </dgm:pt>
    <dgm:pt modelId="{DD404510-BFD1-42C3-B179-B6E7A5F86202}" type="pres">
      <dgm:prSet presAssocID="{00B3F7AD-FB3F-4CE9-9852-5E6C2E4D5F50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836EA048-7DAF-4B15-95CE-151B1047C6B5}" type="pres">
      <dgm:prSet presAssocID="{00B3F7AD-FB3F-4CE9-9852-5E6C2E4D5F5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28EEC3-E4E5-4A77-9A10-627E15319D95}" type="pres">
      <dgm:prSet presAssocID="{00B3F7AD-FB3F-4CE9-9852-5E6C2E4D5F50}" presName="negativeSpace" presStyleCnt="0"/>
      <dgm:spPr/>
      <dgm:t>
        <a:bodyPr/>
        <a:lstStyle/>
        <a:p>
          <a:endParaRPr lang="ru-RU"/>
        </a:p>
      </dgm:t>
    </dgm:pt>
    <dgm:pt modelId="{5BF201D2-3254-4089-B1ED-3DE509C1A68F}" type="pres">
      <dgm:prSet presAssocID="{00B3F7AD-FB3F-4CE9-9852-5E6C2E4D5F50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808A92-773C-4BDA-8F62-503BA7D26796}" type="pres">
      <dgm:prSet presAssocID="{6B339934-18B9-4416-9128-F339431E224C}" presName="spaceBetweenRectangles" presStyleCnt="0"/>
      <dgm:spPr/>
      <dgm:t>
        <a:bodyPr/>
        <a:lstStyle/>
        <a:p>
          <a:endParaRPr lang="ru-RU"/>
        </a:p>
      </dgm:t>
    </dgm:pt>
    <dgm:pt modelId="{EA690541-B902-4DE5-9BDB-38B8AAA16886}" type="pres">
      <dgm:prSet presAssocID="{3FD2D7F0-C254-4B38-AF95-34D87C6E0EE3}" presName="parentLin" presStyleCnt="0"/>
      <dgm:spPr/>
      <dgm:t>
        <a:bodyPr/>
        <a:lstStyle/>
        <a:p>
          <a:endParaRPr lang="ru-RU"/>
        </a:p>
      </dgm:t>
    </dgm:pt>
    <dgm:pt modelId="{11C9F1DD-4150-4550-AFFF-6237278086FF}" type="pres">
      <dgm:prSet presAssocID="{3FD2D7F0-C254-4B38-AF95-34D87C6E0EE3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E91A61F5-D25A-46FD-B818-7F55804D2DDA}" type="pres">
      <dgm:prSet presAssocID="{3FD2D7F0-C254-4B38-AF95-34D87C6E0EE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0C708C-BB01-48BB-9CDD-4881177CBCBD}" type="pres">
      <dgm:prSet presAssocID="{3FD2D7F0-C254-4B38-AF95-34D87C6E0EE3}" presName="negativeSpace" presStyleCnt="0"/>
      <dgm:spPr/>
      <dgm:t>
        <a:bodyPr/>
        <a:lstStyle/>
        <a:p>
          <a:endParaRPr lang="ru-RU"/>
        </a:p>
      </dgm:t>
    </dgm:pt>
    <dgm:pt modelId="{435AB392-9F6C-43E0-836E-388EBBC940B1}" type="pres">
      <dgm:prSet presAssocID="{3FD2D7F0-C254-4B38-AF95-34D87C6E0EE3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CE866A2-F214-41A4-89FD-E89880F3AD11}" type="presOf" srcId="{2A9CC6B6-6FCB-4674-8DE4-0F252A57FF89}" destId="{EC2268B0-0FD2-4637-BDBA-078F6E5C9E97}" srcOrd="1" destOrd="0" presId="urn:microsoft.com/office/officeart/2005/8/layout/list1"/>
    <dgm:cxn modelId="{61370400-A62C-45B2-A7DE-0F443DE99346}" type="presOf" srcId="{E90B386F-5B12-45A5-BEB3-C8B9C2A9E776}" destId="{0C6A289D-C656-4713-8F57-62793D1A3F14}" srcOrd="0" destOrd="0" presId="urn:microsoft.com/office/officeart/2005/8/layout/list1"/>
    <dgm:cxn modelId="{1BB81B7D-BFAA-41F3-848B-85DAB9EABF0A}" srcId="{8F6D1823-94C2-4814-8CB2-9E1E3D7E8FEA}" destId="{2A9CC6B6-6FCB-4674-8DE4-0F252A57FF89}" srcOrd="0" destOrd="0" parTransId="{69C4E4FF-B21F-457E-BDEC-1B688A67742D}" sibTransId="{91411CE0-C147-4C3D-B15D-E54F9C0A4C8D}"/>
    <dgm:cxn modelId="{D0E591D2-845F-417F-A9D4-2B741E970BFE}" srcId="{00B3F7AD-FB3F-4CE9-9852-5E6C2E4D5F50}" destId="{F4E436E0-F0DE-43C5-87E6-E11D152EA322}" srcOrd="0" destOrd="0" parTransId="{3B5AB494-1B1F-43AD-A9A6-768C24D2A477}" sibTransId="{36FA33C0-826D-4C85-8742-65BF451E9D5E}"/>
    <dgm:cxn modelId="{C8DF06F7-8C1C-4C2E-8C27-E2083E5E530F}" type="presOf" srcId="{F4E436E0-F0DE-43C5-87E6-E11D152EA322}" destId="{5BF201D2-3254-4089-B1ED-3DE509C1A68F}" srcOrd="0" destOrd="0" presId="urn:microsoft.com/office/officeart/2005/8/layout/list1"/>
    <dgm:cxn modelId="{92558FB4-7A01-44C8-A590-6B17D2E0719C}" type="presOf" srcId="{E8A43F0B-497A-4CF9-BABD-82CE1CA862BE}" destId="{435AB392-9F6C-43E0-836E-388EBBC940B1}" srcOrd="0" destOrd="0" presId="urn:microsoft.com/office/officeart/2005/8/layout/list1"/>
    <dgm:cxn modelId="{CB728F96-92EE-48DE-92FC-2A356AEE7BA7}" srcId="{3FD2D7F0-C254-4B38-AF95-34D87C6E0EE3}" destId="{E8A43F0B-497A-4CF9-BABD-82CE1CA862BE}" srcOrd="0" destOrd="0" parTransId="{6ED3C7C8-322D-4A14-9697-4A260A2DE96B}" sibTransId="{C0AD7FEF-A915-467A-9C0A-8F0FCD8CC163}"/>
    <dgm:cxn modelId="{AB567123-3011-4596-A4AB-966A43F8CD38}" type="presOf" srcId="{6B60A6C5-4E1B-4D81-A43E-EF3BF2CBDEB1}" destId="{C2C7251F-4726-4CE6-B2D7-0ED828BCA3AF}" srcOrd="0" destOrd="0" presId="urn:microsoft.com/office/officeart/2005/8/layout/list1"/>
    <dgm:cxn modelId="{58C97C2E-EDA2-4F42-824B-31DA4F9E3FFF}" type="presOf" srcId="{3FD2D7F0-C254-4B38-AF95-34D87C6E0EE3}" destId="{11C9F1DD-4150-4550-AFFF-6237278086FF}" srcOrd="0" destOrd="0" presId="urn:microsoft.com/office/officeart/2005/8/layout/list1"/>
    <dgm:cxn modelId="{B4874CFB-014A-46DE-A4E8-3000A603F281}" type="presOf" srcId="{00B3F7AD-FB3F-4CE9-9852-5E6C2E4D5F50}" destId="{DD404510-BFD1-42C3-B179-B6E7A5F86202}" srcOrd="0" destOrd="0" presId="urn:microsoft.com/office/officeart/2005/8/layout/list1"/>
    <dgm:cxn modelId="{7DD82BB3-70CC-4338-9E8F-D01B0BA8242E}" srcId="{8F6D1823-94C2-4814-8CB2-9E1E3D7E8FEA}" destId="{3FD2D7F0-C254-4B38-AF95-34D87C6E0EE3}" srcOrd="3" destOrd="0" parTransId="{B118019F-7AAD-4DA5-9662-95D9A359B6CA}" sibTransId="{EC9DE7B3-CCCB-4B81-B830-6F0F73D56786}"/>
    <dgm:cxn modelId="{FED8CE4A-FF64-41C1-AAC1-85FF6F7251A5}" srcId="{6B60A6C5-4E1B-4D81-A43E-EF3BF2CBDEB1}" destId="{E90B386F-5B12-45A5-BEB3-C8B9C2A9E776}" srcOrd="0" destOrd="0" parTransId="{E35970B2-5E04-479D-9FCC-BDE8E87D6BE2}" sibTransId="{66BC1488-153E-46A5-BFDE-06358BC1902E}"/>
    <dgm:cxn modelId="{FFB621F9-027F-4B87-A1E5-E548D046FEEF}" srcId="{8F6D1823-94C2-4814-8CB2-9E1E3D7E8FEA}" destId="{00B3F7AD-FB3F-4CE9-9852-5E6C2E4D5F50}" srcOrd="2" destOrd="0" parTransId="{340D900F-7FCD-40C8-8548-496261EFB441}" sibTransId="{6B339934-18B9-4416-9128-F339431E224C}"/>
    <dgm:cxn modelId="{F071DE1E-0E47-424C-AAAC-77AA93BDD663}" type="presOf" srcId="{2A9CC6B6-6FCB-4674-8DE4-0F252A57FF89}" destId="{B5411E29-D635-4B07-8041-1341F066DDD2}" srcOrd="0" destOrd="0" presId="urn:microsoft.com/office/officeart/2005/8/layout/list1"/>
    <dgm:cxn modelId="{22E61FAC-1E92-4736-A807-2FACF18D147E}" type="presOf" srcId="{8F6D1823-94C2-4814-8CB2-9E1E3D7E8FEA}" destId="{0FCA1095-44E3-49BB-B8B2-D0AF58274682}" srcOrd="0" destOrd="0" presId="urn:microsoft.com/office/officeart/2005/8/layout/list1"/>
    <dgm:cxn modelId="{09FFEA89-D648-43F1-B134-7252A3DC61F7}" type="presOf" srcId="{8879C98A-F512-4AB6-A136-7235311B95B5}" destId="{6F4AF0D0-C0CD-4058-B532-46213DCF0677}" srcOrd="0" destOrd="0" presId="urn:microsoft.com/office/officeart/2005/8/layout/list1"/>
    <dgm:cxn modelId="{DFDE8636-1F76-4C1D-8A95-85E857CE07E4}" type="presOf" srcId="{6B60A6C5-4E1B-4D81-A43E-EF3BF2CBDEB1}" destId="{AC85A5D1-DF9D-49E1-8C65-D7C4524411C3}" srcOrd="1" destOrd="0" presId="urn:microsoft.com/office/officeart/2005/8/layout/list1"/>
    <dgm:cxn modelId="{3FCAFC1C-F495-436D-8D41-E21688D2A52D}" type="presOf" srcId="{3FD2D7F0-C254-4B38-AF95-34D87C6E0EE3}" destId="{E91A61F5-D25A-46FD-B818-7F55804D2DDA}" srcOrd="1" destOrd="0" presId="urn:microsoft.com/office/officeart/2005/8/layout/list1"/>
    <dgm:cxn modelId="{002028EF-A347-4400-B2F9-B2242A7AB3E5}" type="presOf" srcId="{00B3F7AD-FB3F-4CE9-9852-5E6C2E4D5F50}" destId="{836EA048-7DAF-4B15-95CE-151B1047C6B5}" srcOrd="1" destOrd="0" presId="urn:microsoft.com/office/officeart/2005/8/layout/list1"/>
    <dgm:cxn modelId="{8CB146F2-B375-4D7C-A54D-1EEBAF970CC2}" srcId="{2A9CC6B6-6FCB-4674-8DE4-0F252A57FF89}" destId="{8879C98A-F512-4AB6-A136-7235311B95B5}" srcOrd="0" destOrd="0" parTransId="{5CA3BDEC-1B67-481C-B217-1D05B934FCFE}" sibTransId="{69EB79CF-E585-498E-A7E0-92A77D339386}"/>
    <dgm:cxn modelId="{01B91C52-242E-48E8-A9A9-246E62A1E447}" srcId="{8F6D1823-94C2-4814-8CB2-9E1E3D7E8FEA}" destId="{6B60A6C5-4E1B-4D81-A43E-EF3BF2CBDEB1}" srcOrd="1" destOrd="0" parTransId="{1B424AEE-E5A0-4794-825E-953C7C0FA53A}" sibTransId="{3BE613C6-D16A-458C-82A3-5D1294661B58}"/>
    <dgm:cxn modelId="{DCBC78DA-786E-469C-8E64-D757929234D0}" type="presParOf" srcId="{0FCA1095-44E3-49BB-B8B2-D0AF58274682}" destId="{FBE3E5A0-40BF-41B2-9F10-792A2B00CA3D}" srcOrd="0" destOrd="0" presId="urn:microsoft.com/office/officeart/2005/8/layout/list1"/>
    <dgm:cxn modelId="{0B8E59B9-6AC4-4348-B7E8-61A9D67E9452}" type="presParOf" srcId="{FBE3E5A0-40BF-41B2-9F10-792A2B00CA3D}" destId="{B5411E29-D635-4B07-8041-1341F066DDD2}" srcOrd="0" destOrd="0" presId="urn:microsoft.com/office/officeart/2005/8/layout/list1"/>
    <dgm:cxn modelId="{459A20F5-22CF-420A-8C2A-36AB546305C1}" type="presParOf" srcId="{FBE3E5A0-40BF-41B2-9F10-792A2B00CA3D}" destId="{EC2268B0-0FD2-4637-BDBA-078F6E5C9E97}" srcOrd="1" destOrd="0" presId="urn:microsoft.com/office/officeart/2005/8/layout/list1"/>
    <dgm:cxn modelId="{308BE1B3-6838-400D-ABD6-42B9ECC8D0BD}" type="presParOf" srcId="{0FCA1095-44E3-49BB-B8B2-D0AF58274682}" destId="{7D2EA3D3-F527-44D0-B196-42B8E9F1DFEA}" srcOrd="1" destOrd="0" presId="urn:microsoft.com/office/officeart/2005/8/layout/list1"/>
    <dgm:cxn modelId="{CDA7ED15-9387-4A62-A17E-75E25E385F52}" type="presParOf" srcId="{0FCA1095-44E3-49BB-B8B2-D0AF58274682}" destId="{6F4AF0D0-C0CD-4058-B532-46213DCF0677}" srcOrd="2" destOrd="0" presId="urn:microsoft.com/office/officeart/2005/8/layout/list1"/>
    <dgm:cxn modelId="{F7E5D60D-E7EA-4D22-8A0A-66201DFF119F}" type="presParOf" srcId="{0FCA1095-44E3-49BB-B8B2-D0AF58274682}" destId="{ABBCE8A2-FFDA-4DFC-B2C4-796156FA3B67}" srcOrd="3" destOrd="0" presId="urn:microsoft.com/office/officeart/2005/8/layout/list1"/>
    <dgm:cxn modelId="{1A3B0204-F174-4C53-86C4-F566900E8110}" type="presParOf" srcId="{0FCA1095-44E3-49BB-B8B2-D0AF58274682}" destId="{81721837-7555-4D07-A1A0-47144839E0F5}" srcOrd="4" destOrd="0" presId="urn:microsoft.com/office/officeart/2005/8/layout/list1"/>
    <dgm:cxn modelId="{3E71E19C-51F7-49E3-89CE-4E3B30E9751B}" type="presParOf" srcId="{81721837-7555-4D07-A1A0-47144839E0F5}" destId="{C2C7251F-4726-4CE6-B2D7-0ED828BCA3AF}" srcOrd="0" destOrd="0" presId="urn:microsoft.com/office/officeart/2005/8/layout/list1"/>
    <dgm:cxn modelId="{8B559D65-EFB8-43E1-8608-9DB05BAB7104}" type="presParOf" srcId="{81721837-7555-4D07-A1A0-47144839E0F5}" destId="{AC85A5D1-DF9D-49E1-8C65-D7C4524411C3}" srcOrd="1" destOrd="0" presId="urn:microsoft.com/office/officeart/2005/8/layout/list1"/>
    <dgm:cxn modelId="{29E9D87B-337E-4663-96FF-0051490CA5D8}" type="presParOf" srcId="{0FCA1095-44E3-49BB-B8B2-D0AF58274682}" destId="{28ACF665-0B02-4A01-ACA7-7354D03395E0}" srcOrd="5" destOrd="0" presId="urn:microsoft.com/office/officeart/2005/8/layout/list1"/>
    <dgm:cxn modelId="{AF798D41-2E99-45B3-8A09-1305E767BB54}" type="presParOf" srcId="{0FCA1095-44E3-49BB-B8B2-D0AF58274682}" destId="{0C6A289D-C656-4713-8F57-62793D1A3F14}" srcOrd="6" destOrd="0" presId="urn:microsoft.com/office/officeart/2005/8/layout/list1"/>
    <dgm:cxn modelId="{AF67767C-0B3B-4BD2-BD6B-51C9F069194D}" type="presParOf" srcId="{0FCA1095-44E3-49BB-B8B2-D0AF58274682}" destId="{C5103F44-9270-4747-9440-5AAACFF77900}" srcOrd="7" destOrd="0" presId="urn:microsoft.com/office/officeart/2005/8/layout/list1"/>
    <dgm:cxn modelId="{DC7E4A74-B101-4DD7-9034-42CD7AFE1F48}" type="presParOf" srcId="{0FCA1095-44E3-49BB-B8B2-D0AF58274682}" destId="{5400E808-EEFC-4764-BB00-70B84B141B92}" srcOrd="8" destOrd="0" presId="urn:microsoft.com/office/officeart/2005/8/layout/list1"/>
    <dgm:cxn modelId="{E9AB1B1D-8552-4523-AB8F-F205AD297FE9}" type="presParOf" srcId="{5400E808-EEFC-4764-BB00-70B84B141B92}" destId="{DD404510-BFD1-42C3-B179-B6E7A5F86202}" srcOrd="0" destOrd="0" presId="urn:microsoft.com/office/officeart/2005/8/layout/list1"/>
    <dgm:cxn modelId="{8BAA9611-AC55-43CE-8CF5-D2538F699346}" type="presParOf" srcId="{5400E808-EEFC-4764-BB00-70B84B141B92}" destId="{836EA048-7DAF-4B15-95CE-151B1047C6B5}" srcOrd="1" destOrd="0" presId="urn:microsoft.com/office/officeart/2005/8/layout/list1"/>
    <dgm:cxn modelId="{47C5F791-28E1-4630-A1C2-3FEE44295CAB}" type="presParOf" srcId="{0FCA1095-44E3-49BB-B8B2-D0AF58274682}" destId="{6628EEC3-E4E5-4A77-9A10-627E15319D95}" srcOrd="9" destOrd="0" presId="urn:microsoft.com/office/officeart/2005/8/layout/list1"/>
    <dgm:cxn modelId="{933979BC-A397-4C54-BE4B-1EF12E251C71}" type="presParOf" srcId="{0FCA1095-44E3-49BB-B8B2-D0AF58274682}" destId="{5BF201D2-3254-4089-B1ED-3DE509C1A68F}" srcOrd="10" destOrd="0" presId="urn:microsoft.com/office/officeart/2005/8/layout/list1"/>
    <dgm:cxn modelId="{AA76CAE7-C68A-486E-A427-F777D7CC8D4B}" type="presParOf" srcId="{0FCA1095-44E3-49BB-B8B2-D0AF58274682}" destId="{0B808A92-773C-4BDA-8F62-503BA7D26796}" srcOrd="11" destOrd="0" presId="urn:microsoft.com/office/officeart/2005/8/layout/list1"/>
    <dgm:cxn modelId="{EBE564F2-7E6C-4614-8BE0-26190D8BC2B4}" type="presParOf" srcId="{0FCA1095-44E3-49BB-B8B2-D0AF58274682}" destId="{EA690541-B902-4DE5-9BDB-38B8AAA16886}" srcOrd="12" destOrd="0" presId="urn:microsoft.com/office/officeart/2005/8/layout/list1"/>
    <dgm:cxn modelId="{8CDA9D6F-11F0-41DE-B70F-2CC7FC42BF9F}" type="presParOf" srcId="{EA690541-B902-4DE5-9BDB-38B8AAA16886}" destId="{11C9F1DD-4150-4550-AFFF-6237278086FF}" srcOrd="0" destOrd="0" presId="urn:microsoft.com/office/officeart/2005/8/layout/list1"/>
    <dgm:cxn modelId="{C85E03B6-AC00-4FAE-8B21-828254308E86}" type="presParOf" srcId="{EA690541-B902-4DE5-9BDB-38B8AAA16886}" destId="{E91A61F5-D25A-46FD-B818-7F55804D2DDA}" srcOrd="1" destOrd="0" presId="urn:microsoft.com/office/officeart/2005/8/layout/list1"/>
    <dgm:cxn modelId="{8647A37C-3448-4AD6-8963-83CCD007495B}" type="presParOf" srcId="{0FCA1095-44E3-49BB-B8B2-D0AF58274682}" destId="{6E0C708C-BB01-48BB-9CDD-4881177CBCBD}" srcOrd="13" destOrd="0" presId="urn:microsoft.com/office/officeart/2005/8/layout/list1"/>
    <dgm:cxn modelId="{4A5DDB6E-7378-4528-96DC-98824863D595}" type="presParOf" srcId="{0FCA1095-44E3-49BB-B8B2-D0AF58274682}" destId="{435AB392-9F6C-43E0-836E-388EBBC940B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4C00317-2186-4CCC-880D-62859726D7A9}" type="doc">
      <dgm:prSet loTypeId="urn:microsoft.com/office/officeart/2005/8/layout/list1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A9556C1C-1B09-4990-9024-16B0C5EE1E6A}">
      <dgm:prSet custT="1"/>
      <dgm:spPr/>
      <dgm:t>
        <a:bodyPr/>
        <a:lstStyle/>
        <a:p>
          <a:pPr rtl="0"/>
          <a:r>
            <a:rPr lang="ru-RU" sz="2000" dirty="0" smtClean="0"/>
            <a:t>Выборочная дисперсия</a:t>
          </a:r>
          <a:endParaRPr lang="ru-RU" sz="2000" dirty="0"/>
        </a:p>
      </dgm:t>
    </dgm:pt>
    <dgm:pt modelId="{864BD3F0-8ACE-4660-BFAB-B70F05C3D61F}" type="parTrans" cxnId="{3282D2AC-55D9-4D9F-A077-749DAE821FD2}">
      <dgm:prSet/>
      <dgm:spPr/>
      <dgm:t>
        <a:bodyPr/>
        <a:lstStyle/>
        <a:p>
          <a:endParaRPr lang="ru-RU"/>
        </a:p>
      </dgm:t>
    </dgm:pt>
    <dgm:pt modelId="{A2028ABE-CAB3-4C4D-BD24-0DCAE997B3E5}" type="sibTrans" cxnId="{3282D2AC-55D9-4D9F-A077-749DAE821FD2}">
      <dgm:prSet/>
      <dgm:spPr/>
      <dgm:t>
        <a:bodyPr/>
        <a:lstStyle/>
        <a:p>
          <a:endParaRPr lang="ru-RU"/>
        </a:p>
      </dgm:t>
    </dgm:pt>
    <dgm:pt modelId="{AA7B34A7-0D13-454D-BA65-FCD22F6FB3A2}">
      <dgm:prSet custT="1"/>
      <dgm:spPr/>
      <dgm:t>
        <a:bodyPr/>
        <a:lstStyle/>
        <a:p>
          <a:pPr rtl="0"/>
          <a:r>
            <a:rPr lang="ru-RU" sz="2000" b="0" i="0" u="none" dirty="0" smtClean="0"/>
            <a:t>«Исправленная дисперсия»</a:t>
          </a:r>
          <a:endParaRPr lang="ru-RU" sz="2000" dirty="0"/>
        </a:p>
      </dgm:t>
    </dgm:pt>
    <dgm:pt modelId="{E5D3ECB9-8991-4FF8-B9FB-91A202B7C246}" type="parTrans" cxnId="{FCDCEAD3-4C33-4327-89C9-AB67BF31CB3E}">
      <dgm:prSet/>
      <dgm:spPr/>
      <dgm:t>
        <a:bodyPr/>
        <a:lstStyle/>
        <a:p>
          <a:endParaRPr lang="ru-RU"/>
        </a:p>
      </dgm:t>
    </dgm:pt>
    <dgm:pt modelId="{1F7314BF-7308-47EE-B006-C69838DAFF43}" type="sibTrans" cxnId="{FCDCEAD3-4C33-4327-89C9-AB67BF31CB3E}">
      <dgm:prSet/>
      <dgm:spPr/>
      <dgm:t>
        <a:bodyPr/>
        <a:lstStyle/>
        <a:p>
          <a:endParaRPr lang="ru-RU"/>
        </a:p>
      </dgm:t>
    </dgm:pt>
    <dgm:pt modelId="{C8EA7FA3-D841-4DFB-982C-FD04ABAB5928}">
      <dgm:prSet custT="1"/>
      <dgm:spPr/>
      <dgm:t>
        <a:bodyPr/>
        <a:lstStyle/>
        <a:p>
          <a:pPr rtl="0"/>
          <a:endParaRPr lang="ru-RU" sz="2000" dirty="0"/>
        </a:p>
      </dgm:t>
    </dgm:pt>
    <dgm:pt modelId="{E39DBBA8-7346-4464-A71E-3DAA9E99FDFB}" type="parTrans" cxnId="{1B6CA2DF-3124-4D31-9279-A6C686C16833}">
      <dgm:prSet/>
      <dgm:spPr/>
      <dgm:t>
        <a:bodyPr/>
        <a:lstStyle/>
        <a:p>
          <a:endParaRPr lang="ru-RU"/>
        </a:p>
      </dgm:t>
    </dgm:pt>
    <dgm:pt modelId="{A7251C54-3BCE-4608-BDE2-04AA5C82A647}" type="sibTrans" cxnId="{1B6CA2DF-3124-4D31-9279-A6C686C16833}">
      <dgm:prSet/>
      <dgm:spPr/>
      <dgm:t>
        <a:bodyPr/>
        <a:lstStyle/>
        <a:p>
          <a:endParaRPr lang="ru-RU"/>
        </a:p>
      </dgm:t>
    </dgm:pt>
    <dgm:pt modelId="{DBFC01A0-EDB0-4D07-BC00-F3AD03A256D7}">
      <dgm:prSet custT="1"/>
      <dgm:spPr/>
      <dgm:t>
        <a:bodyPr/>
        <a:lstStyle/>
        <a:p>
          <a:pPr rtl="0"/>
          <a:r>
            <a:rPr lang="ru-RU" sz="2000" b="0" i="0" u="none" dirty="0" smtClean="0"/>
            <a:t>«Исправленное» среднее </a:t>
          </a:r>
          <a:r>
            <a:rPr lang="ru-RU" sz="2000" b="0" i="0" u="none" dirty="0" err="1" smtClean="0"/>
            <a:t>квадратическое</a:t>
          </a:r>
          <a:r>
            <a:rPr lang="ru-RU" sz="2000" b="0" i="0" u="none" dirty="0" smtClean="0"/>
            <a:t> отклонение</a:t>
          </a:r>
          <a:endParaRPr lang="ru-RU" sz="2000" dirty="0"/>
        </a:p>
      </dgm:t>
    </dgm:pt>
    <dgm:pt modelId="{7A248F34-4279-4DD4-AA4F-1B408FDD715C}" type="parTrans" cxnId="{DD3BE418-56D8-4DE5-A803-F3B10F945240}">
      <dgm:prSet/>
      <dgm:spPr/>
      <dgm:t>
        <a:bodyPr/>
        <a:lstStyle/>
        <a:p>
          <a:endParaRPr lang="ru-RU"/>
        </a:p>
      </dgm:t>
    </dgm:pt>
    <dgm:pt modelId="{E023E966-FF04-4B1D-8A16-BAC40F31565F}" type="sibTrans" cxnId="{DD3BE418-56D8-4DE5-A803-F3B10F945240}">
      <dgm:prSet/>
      <dgm:spPr/>
      <dgm:t>
        <a:bodyPr/>
        <a:lstStyle/>
        <a:p>
          <a:endParaRPr lang="ru-RU"/>
        </a:p>
      </dgm:t>
    </dgm:pt>
    <dgm:pt modelId="{2521F378-72A9-488D-9C7A-06D33B61D1BD}">
      <dgm:prSet custT="1"/>
      <dgm:spPr/>
      <dgm:t>
        <a:bodyPr/>
        <a:lstStyle/>
        <a:p>
          <a:pPr rtl="0"/>
          <a:r>
            <a:rPr lang="ru-RU" sz="2000" dirty="0" smtClean="0"/>
            <a:t>Смещенная оценкой </a:t>
          </a:r>
          <a:r>
            <a:rPr lang="en-US" sz="2000" dirty="0" smtClean="0"/>
            <a:t>D</a:t>
          </a:r>
          <a:r>
            <a:rPr lang="ru-RU" sz="2000" baseline="-25000" dirty="0" smtClean="0"/>
            <a:t>г</a:t>
          </a:r>
          <a:r>
            <a:rPr lang="ru-RU" sz="2000" dirty="0" smtClean="0"/>
            <a:t> </a:t>
          </a:r>
          <a:endParaRPr lang="ru-RU" sz="2000" dirty="0"/>
        </a:p>
      </dgm:t>
    </dgm:pt>
    <dgm:pt modelId="{E0BBC4E4-6467-4A1B-918B-4AFD8D50BC25}" type="parTrans" cxnId="{1730F7B7-9156-4500-A3D1-6087CE3C98CF}">
      <dgm:prSet/>
      <dgm:spPr/>
      <dgm:t>
        <a:bodyPr/>
        <a:lstStyle/>
        <a:p>
          <a:endParaRPr lang="ru-RU"/>
        </a:p>
      </dgm:t>
    </dgm:pt>
    <dgm:pt modelId="{84BD50C0-3ADA-464A-A7BB-CC1224F7C86F}" type="sibTrans" cxnId="{1730F7B7-9156-4500-A3D1-6087CE3C98CF}">
      <dgm:prSet/>
      <dgm:spPr/>
      <dgm:t>
        <a:bodyPr/>
        <a:lstStyle/>
        <a:p>
          <a:endParaRPr lang="ru-RU"/>
        </a:p>
      </dgm:t>
    </dgm:pt>
    <dgm:pt modelId="{25AB54AD-B309-498F-B59C-8D8E4B4ACCFA}">
      <dgm:prSet custT="1"/>
      <dgm:spPr/>
      <dgm:t>
        <a:bodyPr/>
        <a:lstStyle/>
        <a:p>
          <a:pPr rtl="0"/>
          <a:endParaRPr lang="ru-RU" sz="2000" dirty="0"/>
        </a:p>
      </dgm:t>
    </dgm:pt>
    <dgm:pt modelId="{732663F3-5B1E-47EE-8753-6C6194F72B75}" type="parTrans" cxnId="{1D614E77-2E4A-4F13-97F8-7C0CA6793052}">
      <dgm:prSet/>
      <dgm:spPr/>
      <dgm:t>
        <a:bodyPr/>
        <a:lstStyle/>
        <a:p>
          <a:endParaRPr lang="ru-RU"/>
        </a:p>
      </dgm:t>
    </dgm:pt>
    <dgm:pt modelId="{5D0BA60A-0B1C-4D77-B86F-68AE8D0F383E}" type="sibTrans" cxnId="{1D614E77-2E4A-4F13-97F8-7C0CA6793052}">
      <dgm:prSet/>
      <dgm:spPr/>
      <dgm:t>
        <a:bodyPr/>
        <a:lstStyle/>
        <a:p>
          <a:endParaRPr lang="ru-RU"/>
        </a:p>
      </dgm:t>
    </dgm:pt>
    <dgm:pt modelId="{843B7376-10B7-401C-8C91-E6830CDA071C}">
      <dgm:prSet custT="1"/>
      <dgm:spPr/>
      <dgm:t>
        <a:bodyPr/>
        <a:lstStyle/>
        <a:p>
          <a:pPr rtl="0"/>
          <a:endParaRPr lang="ru-RU" sz="2000" dirty="0"/>
        </a:p>
      </dgm:t>
    </dgm:pt>
    <dgm:pt modelId="{F61B5780-FEC8-49D5-AAF1-91F9749FD95B}" type="parTrans" cxnId="{0A8E4683-84FE-4B9A-8F59-E78B09827D2E}">
      <dgm:prSet/>
      <dgm:spPr/>
      <dgm:t>
        <a:bodyPr/>
        <a:lstStyle/>
        <a:p>
          <a:endParaRPr lang="ru-RU"/>
        </a:p>
      </dgm:t>
    </dgm:pt>
    <dgm:pt modelId="{92A594D6-071D-4CB7-8F75-C53519B8AF38}" type="sibTrans" cxnId="{0A8E4683-84FE-4B9A-8F59-E78B09827D2E}">
      <dgm:prSet/>
      <dgm:spPr/>
      <dgm:t>
        <a:bodyPr/>
        <a:lstStyle/>
        <a:p>
          <a:endParaRPr lang="ru-RU"/>
        </a:p>
      </dgm:t>
    </dgm:pt>
    <dgm:pt modelId="{837A00E0-557B-47E9-B08F-0568BC23F226}">
      <dgm:prSet custT="1"/>
      <dgm:spPr/>
      <dgm:t>
        <a:bodyPr/>
        <a:lstStyle/>
        <a:p>
          <a:pPr rtl="0"/>
          <a:endParaRPr lang="ru-RU" sz="2000" dirty="0"/>
        </a:p>
      </dgm:t>
    </dgm:pt>
    <dgm:pt modelId="{B1F95AA9-0946-4815-B6C7-77B2F8849C4F}" type="parTrans" cxnId="{3151792C-CE94-432C-863C-E8C873FEEB86}">
      <dgm:prSet/>
      <dgm:spPr/>
      <dgm:t>
        <a:bodyPr/>
        <a:lstStyle/>
        <a:p>
          <a:endParaRPr lang="ru-RU"/>
        </a:p>
      </dgm:t>
    </dgm:pt>
    <dgm:pt modelId="{CD9C87CB-66E3-4138-A3BF-A27A7EF6868F}" type="sibTrans" cxnId="{3151792C-CE94-432C-863C-E8C873FEEB86}">
      <dgm:prSet/>
      <dgm:spPr/>
      <dgm:t>
        <a:bodyPr/>
        <a:lstStyle/>
        <a:p>
          <a:endParaRPr lang="ru-RU"/>
        </a:p>
      </dgm:t>
    </dgm:pt>
    <dgm:pt modelId="{86765B2A-9920-41D2-8139-6CF94C89E1EB}">
      <dgm:prSet custT="1"/>
      <dgm:spPr/>
      <dgm:t>
        <a:bodyPr/>
        <a:lstStyle/>
        <a:p>
          <a:pPr rtl="0"/>
          <a:endParaRPr lang="ru-RU" sz="2000" dirty="0"/>
        </a:p>
      </dgm:t>
    </dgm:pt>
    <dgm:pt modelId="{1290A72C-86C2-4C79-AE3F-B6C975192BCD}" type="parTrans" cxnId="{AA52A1BE-534F-4589-AC58-97CF2CB157B1}">
      <dgm:prSet/>
      <dgm:spPr/>
      <dgm:t>
        <a:bodyPr/>
        <a:lstStyle/>
        <a:p>
          <a:endParaRPr lang="ru-RU"/>
        </a:p>
      </dgm:t>
    </dgm:pt>
    <dgm:pt modelId="{1458EC38-3FAD-42C5-861F-A283839CEA53}" type="sibTrans" cxnId="{AA52A1BE-534F-4589-AC58-97CF2CB157B1}">
      <dgm:prSet/>
      <dgm:spPr/>
      <dgm:t>
        <a:bodyPr/>
        <a:lstStyle/>
        <a:p>
          <a:endParaRPr lang="ru-RU"/>
        </a:p>
      </dgm:t>
    </dgm:pt>
    <dgm:pt modelId="{95B3FB05-09AF-4ADB-929A-39B3DE226DEF}" type="pres">
      <dgm:prSet presAssocID="{44C00317-2186-4CCC-880D-62859726D7A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39E3C7-C87B-4370-A010-DC17B4A46B6F}" type="pres">
      <dgm:prSet presAssocID="{A9556C1C-1B09-4990-9024-16B0C5EE1E6A}" presName="parentLin" presStyleCnt="0"/>
      <dgm:spPr/>
      <dgm:t>
        <a:bodyPr/>
        <a:lstStyle/>
        <a:p>
          <a:endParaRPr lang="ru-RU"/>
        </a:p>
      </dgm:t>
    </dgm:pt>
    <dgm:pt modelId="{73EB43D9-5D9D-41E3-A1B1-B767A8AC168B}" type="pres">
      <dgm:prSet presAssocID="{A9556C1C-1B09-4990-9024-16B0C5EE1E6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B7702D11-B6E4-42D0-AE95-DEB8A5058372}" type="pres">
      <dgm:prSet presAssocID="{A9556C1C-1B09-4990-9024-16B0C5EE1E6A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5383C7-2302-4FCE-90FD-10DF3623AF49}" type="pres">
      <dgm:prSet presAssocID="{A9556C1C-1B09-4990-9024-16B0C5EE1E6A}" presName="negativeSpace" presStyleCnt="0"/>
      <dgm:spPr/>
      <dgm:t>
        <a:bodyPr/>
        <a:lstStyle/>
        <a:p>
          <a:endParaRPr lang="ru-RU"/>
        </a:p>
      </dgm:t>
    </dgm:pt>
    <dgm:pt modelId="{E9AB110C-5382-41C6-8AD1-C02B375D2C9A}" type="pres">
      <dgm:prSet presAssocID="{A9556C1C-1B09-4990-9024-16B0C5EE1E6A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FA2E12-A79B-4141-B981-0891687E9DD7}" type="pres">
      <dgm:prSet presAssocID="{A2028ABE-CAB3-4C4D-BD24-0DCAE997B3E5}" presName="spaceBetweenRectangles" presStyleCnt="0"/>
      <dgm:spPr/>
      <dgm:t>
        <a:bodyPr/>
        <a:lstStyle/>
        <a:p>
          <a:endParaRPr lang="ru-RU"/>
        </a:p>
      </dgm:t>
    </dgm:pt>
    <dgm:pt modelId="{C96392E1-DAE9-49F6-BDC8-004C0C960294}" type="pres">
      <dgm:prSet presAssocID="{AA7B34A7-0D13-454D-BA65-FCD22F6FB3A2}" presName="parentLin" presStyleCnt="0"/>
      <dgm:spPr/>
      <dgm:t>
        <a:bodyPr/>
        <a:lstStyle/>
        <a:p>
          <a:endParaRPr lang="ru-RU"/>
        </a:p>
      </dgm:t>
    </dgm:pt>
    <dgm:pt modelId="{BEC690BF-FF1A-4295-BB7D-A02EF8F193DA}" type="pres">
      <dgm:prSet presAssocID="{AA7B34A7-0D13-454D-BA65-FCD22F6FB3A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D14DD96A-00CA-4AD7-A857-F1DD88D9DD4D}" type="pres">
      <dgm:prSet presAssocID="{AA7B34A7-0D13-454D-BA65-FCD22F6FB3A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D6EAE8-4AB6-4E59-8B53-FCAC5E3947BF}" type="pres">
      <dgm:prSet presAssocID="{AA7B34A7-0D13-454D-BA65-FCD22F6FB3A2}" presName="negativeSpace" presStyleCnt="0"/>
      <dgm:spPr/>
      <dgm:t>
        <a:bodyPr/>
        <a:lstStyle/>
        <a:p>
          <a:endParaRPr lang="ru-RU"/>
        </a:p>
      </dgm:t>
    </dgm:pt>
    <dgm:pt modelId="{E8F3300B-E216-4370-9296-EA013C42E712}" type="pres">
      <dgm:prSet presAssocID="{AA7B34A7-0D13-454D-BA65-FCD22F6FB3A2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74FE53-A94A-4B4B-98E2-B3EAFA660985}" type="pres">
      <dgm:prSet presAssocID="{1F7314BF-7308-47EE-B006-C69838DAFF43}" presName="spaceBetweenRectangles" presStyleCnt="0"/>
      <dgm:spPr/>
      <dgm:t>
        <a:bodyPr/>
        <a:lstStyle/>
        <a:p>
          <a:endParaRPr lang="ru-RU"/>
        </a:p>
      </dgm:t>
    </dgm:pt>
    <dgm:pt modelId="{253ABE38-68FF-43DE-AC92-829A29B92741}" type="pres">
      <dgm:prSet presAssocID="{DBFC01A0-EDB0-4D07-BC00-F3AD03A256D7}" presName="parentLin" presStyleCnt="0"/>
      <dgm:spPr/>
      <dgm:t>
        <a:bodyPr/>
        <a:lstStyle/>
        <a:p>
          <a:endParaRPr lang="ru-RU"/>
        </a:p>
      </dgm:t>
    </dgm:pt>
    <dgm:pt modelId="{B5DA6539-A29A-479A-9D90-BF42DF5DF200}" type="pres">
      <dgm:prSet presAssocID="{DBFC01A0-EDB0-4D07-BC00-F3AD03A256D7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D4517B1A-D25E-4AEF-B5F1-EF9A1D9BB6E5}" type="pres">
      <dgm:prSet presAssocID="{DBFC01A0-EDB0-4D07-BC00-F3AD03A256D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93BDAD-0E1A-46A7-B820-A0D00CD2B815}" type="pres">
      <dgm:prSet presAssocID="{DBFC01A0-EDB0-4D07-BC00-F3AD03A256D7}" presName="negativeSpace" presStyleCnt="0"/>
      <dgm:spPr/>
      <dgm:t>
        <a:bodyPr/>
        <a:lstStyle/>
        <a:p>
          <a:endParaRPr lang="ru-RU"/>
        </a:p>
      </dgm:t>
    </dgm:pt>
    <dgm:pt modelId="{7B11B717-8B98-4AAF-8843-11FFA0F43131}" type="pres">
      <dgm:prSet presAssocID="{DBFC01A0-EDB0-4D07-BC00-F3AD03A256D7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1381BD-7CE1-460B-B751-27094FC173FB}" type="presOf" srcId="{A9556C1C-1B09-4990-9024-16B0C5EE1E6A}" destId="{B7702D11-B6E4-42D0-AE95-DEB8A5058372}" srcOrd="1" destOrd="0" presId="urn:microsoft.com/office/officeart/2005/8/layout/list1"/>
    <dgm:cxn modelId="{089AF881-7021-4494-80A3-6CC8F32E4A8B}" type="presOf" srcId="{AA7B34A7-0D13-454D-BA65-FCD22F6FB3A2}" destId="{BEC690BF-FF1A-4295-BB7D-A02EF8F193DA}" srcOrd="0" destOrd="0" presId="urn:microsoft.com/office/officeart/2005/8/layout/list1"/>
    <dgm:cxn modelId="{96AD9EBC-24EA-4A1F-AE3E-8655F31E4E62}" type="presOf" srcId="{DBFC01A0-EDB0-4D07-BC00-F3AD03A256D7}" destId="{B5DA6539-A29A-479A-9D90-BF42DF5DF200}" srcOrd="0" destOrd="0" presId="urn:microsoft.com/office/officeart/2005/8/layout/list1"/>
    <dgm:cxn modelId="{7D02705C-8A34-407F-AE3E-EC223B51D8F5}" type="presOf" srcId="{C8EA7FA3-D841-4DFB-982C-FD04ABAB5928}" destId="{E8F3300B-E216-4370-9296-EA013C42E712}" srcOrd="0" destOrd="2" presId="urn:microsoft.com/office/officeart/2005/8/layout/list1"/>
    <dgm:cxn modelId="{3151792C-CE94-432C-863C-E8C873FEEB86}" srcId="{DBFC01A0-EDB0-4D07-BC00-F3AD03A256D7}" destId="{837A00E0-557B-47E9-B08F-0568BC23F226}" srcOrd="1" destOrd="0" parTransId="{B1F95AA9-0946-4815-B6C7-77B2F8849C4F}" sibTransId="{CD9C87CB-66E3-4138-A3BF-A27A7EF6868F}"/>
    <dgm:cxn modelId="{3856AF49-F4E5-40AD-A25C-6A56C321BC05}" type="presOf" srcId="{44C00317-2186-4CCC-880D-62859726D7A9}" destId="{95B3FB05-09AF-4ADB-929A-39B3DE226DEF}" srcOrd="0" destOrd="0" presId="urn:microsoft.com/office/officeart/2005/8/layout/list1"/>
    <dgm:cxn modelId="{0A8E4683-84FE-4B9A-8F59-E78B09827D2E}" srcId="{AA7B34A7-0D13-454D-BA65-FCD22F6FB3A2}" destId="{843B7376-10B7-401C-8C91-E6830CDA071C}" srcOrd="1" destOrd="0" parTransId="{F61B5780-FEC8-49D5-AAF1-91F9749FD95B}" sibTransId="{92A594D6-071D-4CB7-8F75-C53519B8AF38}"/>
    <dgm:cxn modelId="{8B31229D-EA65-45E3-97CD-88F9EFA7447C}" type="presOf" srcId="{AA7B34A7-0D13-454D-BA65-FCD22F6FB3A2}" destId="{D14DD96A-00CA-4AD7-A857-F1DD88D9DD4D}" srcOrd="1" destOrd="0" presId="urn:microsoft.com/office/officeart/2005/8/layout/list1"/>
    <dgm:cxn modelId="{DD3BE418-56D8-4DE5-A803-F3B10F945240}" srcId="{44C00317-2186-4CCC-880D-62859726D7A9}" destId="{DBFC01A0-EDB0-4D07-BC00-F3AD03A256D7}" srcOrd="2" destOrd="0" parTransId="{7A248F34-4279-4DD4-AA4F-1B408FDD715C}" sibTransId="{E023E966-FF04-4B1D-8A16-BAC40F31565F}"/>
    <dgm:cxn modelId="{AA52A1BE-534F-4589-AC58-97CF2CB157B1}" srcId="{DBFC01A0-EDB0-4D07-BC00-F3AD03A256D7}" destId="{86765B2A-9920-41D2-8139-6CF94C89E1EB}" srcOrd="0" destOrd="0" parTransId="{1290A72C-86C2-4C79-AE3F-B6C975192BCD}" sibTransId="{1458EC38-3FAD-42C5-861F-A283839CEA53}"/>
    <dgm:cxn modelId="{1D614E77-2E4A-4F13-97F8-7C0CA6793052}" srcId="{AA7B34A7-0D13-454D-BA65-FCD22F6FB3A2}" destId="{25AB54AD-B309-498F-B59C-8D8E4B4ACCFA}" srcOrd="0" destOrd="0" parTransId="{732663F3-5B1E-47EE-8753-6C6194F72B75}" sibTransId="{5D0BA60A-0B1C-4D77-B86F-68AE8D0F383E}"/>
    <dgm:cxn modelId="{3FF6A733-D84C-43F9-B4B7-5EB78E744AD3}" type="presOf" srcId="{DBFC01A0-EDB0-4D07-BC00-F3AD03A256D7}" destId="{D4517B1A-D25E-4AEF-B5F1-EF9A1D9BB6E5}" srcOrd="1" destOrd="0" presId="urn:microsoft.com/office/officeart/2005/8/layout/list1"/>
    <dgm:cxn modelId="{26AFEFB7-FB27-492C-8BF4-D6F6ED0B545B}" type="presOf" srcId="{A9556C1C-1B09-4990-9024-16B0C5EE1E6A}" destId="{73EB43D9-5D9D-41E3-A1B1-B767A8AC168B}" srcOrd="0" destOrd="0" presId="urn:microsoft.com/office/officeart/2005/8/layout/list1"/>
    <dgm:cxn modelId="{F86E169F-5B3F-4E1A-9E25-9DD5AEE717A1}" type="presOf" srcId="{837A00E0-557B-47E9-B08F-0568BC23F226}" destId="{7B11B717-8B98-4AAF-8843-11FFA0F43131}" srcOrd="0" destOrd="1" presId="urn:microsoft.com/office/officeart/2005/8/layout/list1"/>
    <dgm:cxn modelId="{8E6D1B86-8E67-4F3D-9F27-215E83C34017}" type="presOf" srcId="{25AB54AD-B309-498F-B59C-8D8E4B4ACCFA}" destId="{E8F3300B-E216-4370-9296-EA013C42E712}" srcOrd="0" destOrd="0" presId="urn:microsoft.com/office/officeart/2005/8/layout/list1"/>
    <dgm:cxn modelId="{FCDCEAD3-4C33-4327-89C9-AB67BF31CB3E}" srcId="{44C00317-2186-4CCC-880D-62859726D7A9}" destId="{AA7B34A7-0D13-454D-BA65-FCD22F6FB3A2}" srcOrd="1" destOrd="0" parTransId="{E5D3ECB9-8991-4FF8-B9FB-91A202B7C246}" sibTransId="{1F7314BF-7308-47EE-B006-C69838DAFF43}"/>
    <dgm:cxn modelId="{1B6CA2DF-3124-4D31-9279-A6C686C16833}" srcId="{AA7B34A7-0D13-454D-BA65-FCD22F6FB3A2}" destId="{C8EA7FA3-D841-4DFB-982C-FD04ABAB5928}" srcOrd="2" destOrd="0" parTransId="{E39DBBA8-7346-4464-A71E-3DAA9E99FDFB}" sibTransId="{A7251C54-3BCE-4608-BDE2-04AA5C82A647}"/>
    <dgm:cxn modelId="{ED95B182-DE61-44CA-B88C-CF24DB7B00C3}" type="presOf" srcId="{843B7376-10B7-401C-8C91-E6830CDA071C}" destId="{E8F3300B-E216-4370-9296-EA013C42E712}" srcOrd="0" destOrd="1" presId="urn:microsoft.com/office/officeart/2005/8/layout/list1"/>
    <dgm:cxn modelId="{3282D2AC-55D9-4D9F-A077-749DAE821FD2}" srcId="{44C00317-2186-4CCC-880D-62859726D7A9}" destId="{A9556C1C-1B09-4990-9024-16B0C5EE1E6A}" srcOrd="0" destOrd="0" parTransId="{864BD3F0-8ACE-4660-BFAB-B70F05C3D61F}" sibTransId="{A2028ABE-CAB3-4C4D-BD24-0DCAE997B3E5}"/>
    <dgm:cxn modelId="{002EE444-CD63-4E52-A16A-F2CB17C36165}" type="presOf" srcId="{2521F378-72A9-488D-9C7A-06D33B61D1BD}" destId="{E9AB110C-5382-41C6-8AD1-C02B375D2C9A}" srcOrd="0" destOrd="0" presId="urn:microsoft.com/office/officeart/2005/8/layout/list1"/>
    <dgm:cxn modelId="{09C2FD0F-F382-487C-8DCD-65D4320D4421}" type="presOf" srcId="{86765B2A-9920-41D2-8139-6CF94C89E1EB}" destId="{7B11B717-8B98-4AAF-8843-11FFA0F43131}" srcOrd="0" destOrd="0" presId="urn:microsoft.com/office/officeart/2005/8/layout/list1"/>
    <dgm:cxn modelId="{1730F7B7-9156-4500-A3D1-6087CE3C98CF}" srcId="{A9556C1C-1B09-4990-9024-16B0C5EE1E6A}" destId="{2521F378-72A9-488D-9C7A-06D33B61D1BD}" srcOrd="0" destOrd="0" parTransId="{E0BBC4E4-6467-4A1B-918B-4AFD8D50BC25}" sibTransId="{84BD50C0-3ADA-464A-A7BB-CC1224F7C86F}"/>
    <dgm:cxn modelId="{AB7E9988-F770-4A64-A636-82FAAD2767BD}" type="presParOf" srcId="{95B3FB05-09AF-4ADB-929A-39B3DE226DEF}" destId="{1A39E3C7-C87B-4370-A010-DC17B4A46B6F}" srcOrd="0" destOrd="0" presId="urn:microsoft.com/office/officeart/2005/8/layout/list1"/>
    <dgm:cxn modelId="{FAF5C160-21E1-46AC-A878-C769E80131D4}" type="presParOf" srcId="{1A39E3C7-C87B-4370-A010-DC17B4A46B6F}" destId="{73EB43D9-5D9D-41E3-A1B1-B767A8AC168B}" srcOrd="0" destOrd="0" presId="urn:microsoft.com/office/officeart/2005/8/layout/list1"/>
    <dgm:cxn modelId="{705687AA-41E5-4F7B-97D8-D751FAC89355}" type="presParOf" srcId="{1A39E3C7-C87B-4370-A010-DC17B4A46B6F}" destId="{B7702D11-B6E4-42D0-AE95-DEB8A5058372}" srcOrd="1" destOrd="0" presId="urn:microsoft.com/office/officeart/2005/8/layout/list1"/>
    <dgm:cxn modelId="{E17A16A6-2BBE-4E8A-859E-504D4522B5DC}" type="presParOf" srcId="{95B3FB05-09AF-4ADB-929A-39B3DE226DEF}" destId="{B75383C7-2302-4FCE-90FD-10DF3623AF49}" srcOrd="1" destOrd="0" presId="urn:microsoft.com/office/officeart/2005/8/layout/list1"/>
    <dgm:cxn modelId="{8EE8580A-5C7C-4A22-AF2C-C2BC2D098F9B}" type="presParOf" srcId="{95B3FB05-09AF-4ADB-929A-39B3DE226DEF}" destId="{E9AB110C-5382-41C6-8AD1-C02B375D2C9A}" srcOrd="2" destOrd="0" presId="urn:microsoft.com/office/officeart/2005/8/layout/list1"/>
    <dgm:cxn modelId="{13502611-F394-43CD-A2C8-E83711B4107E}" type="presParOf" srcId="{95B3FB05-09AF-4ADB-929A-39B3DE226DEF}" destId="{EAFA2E12-A79B-4141-B981-0891687E9DD7}" srcOrd="3" destOrd="0" presId="urn:microsoft.com/office/officeart/2005/8/layout/list1"/>
    <dgm:cxn modelId="{226C3233-7B32-43FF-845F-D84430DDCCCE}" type="presParOf" srcId="{95B3FB05-09AF-4ADB-929A-39B3DE226DEF}" destId="{C96392E1-DAE9-49F6-BDC8-004C0C960294}" srcOrd="4" destOrd="0" presId="urn:microsoft.com/office/officeart/2005/8/layout/list1"/>
    <dgm:cxn modelId="{B327709C-81A4-476F-9C97-AF7674FAF233}" type="presParOf" srcId="{C96392E1-DAE9-49F6-BDC8-004C0C960294}" destId="{BEC690BF-FF1A-4295-BB7D-A02EF8F193DA}" srcOrd="0" destOrd="0" presId="urn:microsoft.com/office/officeart/2005/8/layout/list1"/>
    <dgm:cxn modelId="{38EB8948-E0E7-4AC2-AFA2-D185941AA1F7}" type="presParOf" srcId="{C96392E1-DAE9-49F6-BDC8-004C0C960294}" destId="{D14DD96A-00CA-4AD7-A857-F1DD88D9DD4D}" srcOrd="1" destOrd="0" presId="urn:microsoft.com/office/officeart/2005/8/layout/list1"/>
    <dgm:cxn modelId="{C214D8DC-2AD1-41BD-9402-CA4791DD699A}" type="presParOf" srcId="{95B3FB05-09AF-4ADB-929A-39B3DE226DEF}" destId="{5FD6EAE8-4AB6-4E59-8B53-FCAC5E3947BF}" srcOrd="5" destOrd="0" presId="urn:microsoft.com/office/officeart/2005/8/layout/list1"/>
    <dgm:cxn modelId="{E71700B2-5376-4E96-9A3F-E67D8A9675BD}" type="presParOf" srcId="{95B3FB05-09AF-4ADB-929A-39B3DE226DEF}" destId="{E8F3300B-E216-4370-9296-EA013C42E712}" srcOrd="6" destOrd="0" presId="urn:microsoft.com/office/officeart/2005/8/layout/list1"/>
    <dgm:cxn modelId="{0144F2EA-CC94-46D9-9993-1BE0C6A0D3F9}" type="presParOf" srcId="{95B3FB05-09AF-4ADB-929A-39B3DE226DEF}" destId="{7574FE53-A94A-4B4B-98E2-B3EAFA660985}" srcOrd="7" destOrd="0" presId="urn:microsoft.com/office/officeart/2005/8/layout/list1"/>
    <dgm:cxn modelId="{A8E2EC5F-D0D5-4C2C-BD30-3E9F28637355}" type="presParOf" srcId="{95B3FB05-09AF-4ADB-929A-39B3DE226DEF}" destId="{253ABE38-68FF-43DE-AC92-829A29B92741}" srcOrd="8" destOrd="0" presId="urn:microsoft.com/office/officeart/2005/8/layout/list1"/>
    <dgm:cxn modelId="{A00E7A11-2D59-49B1-BAD5-A523419E7C66}" type="presParOf" srcId="{253ABE38-68FF-43DE-AC92-829A29B92741}" destId="{B5DA6539-A29A-479A-9D90-BF42DF5DF200}" srcOrd="0" destOrd="0" presId="urn:microsoft.com/office/officeart/2005/8/layout/list1"/>
    <dgm:cxn modelId="{B9CDFECE-04B2-4C4B-ABC6-CA018C0DF83F}" type="presParOf" srcId="{253ABE38-68FF-43DE-AC92-829A29B92741}" destId="{D4517B1A-D25E-4AEF-B5F1-EF9A1D9BB6E5}" srcOrd="1" destOrd="0" presId="urn:microsoft.com/office/officeart/2005/8/layout/list1"/>
    <dgm:cxn modelId="{735C9BA7-57AF-4EB5-9F40-30CFFAE35442}" type="presParOf" srcId="{95B3FB05-09AF-4ADB-929A-39B3DE226DEF}" destId="{4993BDAD-0E1A-46A7-B820-A0D00CD2B815}" srcOrd="9" destOrd="0" presId="urn:microsoft.com/office/officeart/2005/8/layout/list1"/>
    <dgm:cxn modelId="{B8F657D5-E0DF-4FE9-ABD5-5402FC454C25}" type="presParOf" srcId="{95B3FB05-09AF-4ADB-929A-39B3DE226DEF}" destId="{7B11B717-8B98-4AAF-8843-11FFA0F43131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B63E731-9251-4B43-AF59-E0F72AE98DB3}" type="doc">
      <dgm:prSet loTypeId="urn:microsoft.com/office/officeart/2005/8/layout/venn1" loCatId="relationship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D989F0F-C082-474F-983B-D8C4BA397894}">
      <dgm:prSet custT="1"/>
      <dgm:spPr/>
      <dgm:t>
        <a:bodyPr/>
        <a:lstStyle/>
        <a:p>
          <a:pPr rtl="0"/>
          <a:r>
            <a:rPr lang="en-US" sz="1500" b="0" i="0" u="none" dirty="0" smtClean="0"/>
            <a:t>C</a:t>
          </a:r>
          <a:r>
            <a:rPr lang="ru-RU" sz="1500" b="0" i="0" u="none" dirty="0" err="1" smtClean="0"/>
            <a:t>остоятельность</a:t>
          </a:r>
          <a:endParaRPr lang="ru-RU" sz="1500" b="0" i="0" u="none" dirty="0">
            <a:effectLst/>
          </a:endParaRPr>
        </a:p>
      </dgm:t>
    </dgm:pt>
    <dgm:pt modelId="{8532BD51-76F0-46D9-9051-1C293906F1AB}" type="parTrans" cxnId="{6DCF3A42-D035-4F27-8C87-601697DC5568}">
      <dgm:prSet/>
      <dgm:spPr/>
      <dgm:t>
        <a:bodyPr/>
        <a:lstStyle/>
        <a:p>
          <a:endParaRPr lang="ru-RU"/>
        </a:p>
      </dgm:t>
    </dgm:pt>
    <dgm:pt modelId="{A3128600-1F2A-474C-88CE-379083B6243E}" type="sibTrans" cxnId="{6DCF3A42-D035-4F27-8C87-601697DC5568}">
      <dgm:prSet/>
      <dgm:spPr/>
      <dgm:t>
        <a:bodyPr/>
        <a:lstStyle/>
        <a:p>
          <a:endParaRPr lang="ru-RU"/>
        </a:p>
      </dgm:t>
    </dgm:pt>
    <dgm:pt modelId="{E08DE611-B61E-4543-B099-7FEDA02E1078}">
      <dgm:prSet custT="1"/>
      <dgm:spPr/>
      <dgm:t>
        <a:bodyPr/>
        <a:lstStyle/>
        <a:p>
          <a:pPr rtl="0"/>
          <a:r>
            <a:rPr lang="ru-RU" sz="1300" b="0" i="0" u="none" dirty="0" err="1" smtClean="0"/>
            <a:t>Несмещенность</a:t>
          </a:r>
          <a:endParaRPr lang="ru-RU" sz="1300" b="0" i="0" u="none" dirty="0">
            <a:effectLst/>
          </a:endParaRPr>
        </a:p>
      </dgm:t>
    </dgm:pt>
    <dgm:pt modelId="{091A821C-3AF5-41BE-91C3-13A2418A2426}" type="parTrans" cxnId="{A66956BD-2D11-42C1-B833-D12DF27D9B1B}">
      <dgm:prSet/>
      <dgm:spPr/>
      <dgm:t>
        <a:bodyPr/>
        <a:lstStyle/>
        <a:p>
          <a:endParaRPr lang="ru-RU"/>
        </a:p>
      </dgm:t>
    </dgm:pt>
    <dgm:pt modelId="{15B2020B-C3D1-4135-A173-E7D63AD2226B}" type="sibTrans" cxnId="{A66956BD-2D11-42C1-B833-D12DF27D9B1B}">
      <dgm:prSet/>
      <dgm:spPr/>
      <dgm:t>
        <a:bodyPr/>
        <a:lstStyle/>
        <a:p>
          <a:endParaRPr lang="ru-RU"/>
        </a:p>
      </dgm:t>
    </dgm:pt>
    <dgm:pt modelId="{AF84591E-0E1B-4700-9464-C37A840A7045}">
      <dgm:prSet custT="1"/>
      <dgm:spPr/>
      <dgm:t>
        <a:bodyPr/>
        <a:lstStyle/>
        <a:p>
          <a:pPr rtl="0"/>
          <a:r>
            <a:rPr lang="ru-RU" sz="1300" b="0" i="0" u="none" dirty="0" smtClean="0"/>
            <a:t>Эффективности</a:t>
          </a:r>
          <a:endParaRPr lang="ru-RU" sz="1300" b="0" i="0" u="none" dirty="0">
            <a:effectLst/>
          </a:endParaRPr>
        </a:p>
      </dgm:t>
    </dgm:pt>
    <dgm:pt modelId="{C24F77B1-EF68-441B-8183-8296A8B441CD}" type="parTrans" cxnId="{9268B42B-1A19-4496-9216-F46172ED17EF}">
      <dgm:prSet/>
      <dgm:spPr/>
      <dgm:t>
        <a:bodyPr/>
        <a:lstStyle/>
        <a:p>
          <a:endParaRPr lang="ru-RU"/>
        </a:p>
      </dgm:t>
    </dgm:pt>
    <dgm:pt modelId="{932C18E8-0F30-45D8-B8C4-C75FA4411841}" type="sibTrans" cxnId="{9268B42B-1A19-4496-9216-F46172ED17EF}">
      <dgm:prSet/>
      <dgm:spPr/>
      <dgm:t>
        <a:bodyPr/>
        <a:lstStyle/>
        <a:p>
          <a:endParaRPr lang="ru-RU"/>
        </a:p>
      </dgm:t>
    </dgm:pt>
    <dgm:pt modelId="{94B34491-07F1-4AB7-A23B-D61536EB6218}" type="pres">
      <dgm:prSet presAssocID="{7B63E731-9251-4B43-AF59-E0F72AE98DB3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6DAEDB-217A-498E-9F1B-04AE46F0B6FC}" type="pres">
      <dgm:prSet presAssocID="{0D989F0F-C082-474F-983B-D8C4BA397894}" presName="circ1" presStyleLbl="vennNode1" presStyleIdx="0" presStyleCnt="3"/>
      <dgm:spPr/>
      <dgm:t>
        <a:bodyPr/>
        <a:lstStyle/>
        <a:p>
          <a:endParaRPr lang="ru-RU"/>
        </a:p>
      </dgm:t>
    </dgm:pt>
    <dgm:pt modelId="{E1B55B08-969C-4A73-BF1A-7946C25313B8}" type="pres">
      <dgm:prSet presAssocID="{0D989F0F-C082-474F-983B-D8C4BA39789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7EB021-1590-4DDF-8A86-38A45B39E79A}" type="pres">
      <dgm:prSet presAssocID="{E08DE611-B61E-4543-B099-7FEDA02E1078}" presName="circ2" presStyleLbl="vennNode1" presStyleIdx="1" presStyleCnt="3" custLinFactNeighborX="23654" custLinFactNeighborY="-16050"/>
      <dgm:spPr/>
      <dgm:t>
        <a:bodyPr/>
        <a:lstStyle/>
        <a:p>
          <a:endParaRPr lang="ru-RU"/>
        </a:p>
      </dgm:t>
    </dgm:pt>
    <dgm:pt modelId="{63998CF3-6F42-4A20-8854-A05E01F1540B}" type="pres">
      <dgm:prSet presAssocID="{E08DE611-B61E-4543-B099-7FEDA02E1078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8BF9F7-8FE5-46C0-BF4A-07CFC4CCD34E}" type="pres">
      <dgm:prSet presAssocID="{AF84591E-0E1B-4700-9464-C37A840A7045}" presName="circ3" presStyleLbl="vennNode1" presStyleIdx="2" presStyleCnt="3" custLinFactNeighborX="-21399" custLinFactNeighborY="-16049"/>
      <dgm:spPr/>
      <dgm:t>
        <a:bodyPr/>
        <a:lstStyle/>
        <a:p>
          <a:endParaRPr lang="ru-RU"/>
        </a:p>
      </dgm:t>
    </dgm:pt>
    <dgm:pt modelId="{4B74EEF8-B61A-440B-8F4A-740051682CBB}" type="pres">
      <dgm:prSet presAssocID="{AF84591E-0E1B-4700-9464-C37A840A704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68B42B-1A19-4496-9216-F46172ED17EF}" srcId="{7B63E731-9251-4B43-AF59-E0F72AE98DB3}" destId="{AF84591E-0E1B-4700-9464-C37A840A7045}" srcOrd="2" destOrd="0" parTransId="{C24F77B1-EF68-441B-8183-8296A8B441CD}" sibTransId="{932C18E8-0F30-45D8-B8C4-C75FA4411841}"/>
    <dgm:cxn modelId="{0F7A8FE3-27C4-4C20-85EF-834FDE876AED}" type="presOf" srcId="{0D989F0F-C082-474F-983B-D8C4BA397894}" destId="{AF6DAEDB-217A-498E-9F1B-04AE46F0B6FC}" srcOrd="0" destOrd="0" presId="urn:microsoft.com/office/officeart/2005/8/layout/venn1"/>
    <dgm:cxn modelId="{A66956BD-2D11-42C1-B833-D12DF27D9B1B}" srcId="{7B63E731-9251-4B43-AF59-E0F72AE98DB3}" destId="{E08DE611-B61E-4543-B099-7FEDA02E1078}" srcOrd="1" destOrd="0" parTransId="{091A821C-3AF5-41BE-91C3-13A2418A2426}" sibTransId="{15B2020B-C3D1-4135-A173-E7D63AD2226B}"/>
    <dgm:cxn modelId="{327B5A3B-B8F1-4586-9510-69B59D5C16B9}" type="presOf" srcId="{0D989F0F-C082-474F-983B-D8C4BA397894}" destId="{E1B55B08-969C-4A73-BF1A-7946C25313B8}" srcOrd="1" destOrd="0" presId="urn:microsoft.com/office/officeart/2005/8/layout/venn1"/>
    <dgm:cxn modelId="{2FC7F156-BAA3-4F4F-9F54-6285976C668E}" type="presOf" srcId="{AF84591E-0E1B-4700-9464-C37A840A7045}" destId="{4B74EEF8-B61A-440B-8F4A-740051682CBB}" srcOrd="1" destOrd="0" presId="urn:microsoft.com/office/officeart/2005/8/layout/venn1"/>
    <dgm:cxn modelId="{3C3D54D6-A0FB-4F4D-9726-E3AD58748DD1}" type="presOf" srcId="{E08DE611-B61E-4543-B099-7FEDA02E1078}" destId="{457EB021-1590-4DDF-8A86-38A45B39E79A}" srcOrd="0" destOrd="0" presId="urn:microsoft.com/office/officeart/2005/8/layout/venn1"/>
    <dgm:cxn modelId="{2C812C26-E648-413A-B35F-29513E153622}" type="presOf" srcId="{7B63E731-9251-4B43-AF59-E0F72AE98DB3}" destId="{94B34491-07F1-4AB7-A23B-D61536EB6218}" srcOrd="0" destOrd="0" presId="urn:microsoft.com/office/officeart/2005/8/layout/venn1"/>
    <dgm:cxn modelId="{D95F489C-0111-4B9C-896C-9708945CB43E}" type="presOf" srcId="{AF84591E-0E1B-4700-9464-C37A840A7045}" destId="{438BF9F7-8FE5-46C0-BF4A-07CFC4CCD34E}" srcOrd="0" destOrd="0" presId="urn:microsoft.com/office/officeart/2005/8/layout/venn1"/>
    <dgm:cxn modelId="{DEADADD7-6718-4347-B995-3D390D3D561A}" type="presOf" srcId="{E08DE611-B61E-4543-B099-7FEDA02E1078}" destId="{63998CF3-6F42-4A20-8854-A05E01F1540B}" srcOrd="1" destOrd="0" presId="urn:microsoft.com/office/officeart/2005/8/layout/venn1"/>
    <dgm:cxn modelId="{6DCF3A42-D035-4F27-8C87-601697DC5568}" srcId="{7B63E731-9251-4B43-AF59-E0F72AE98DB3}" destId="{0D989F0F-C082-474F-983B-D8C4BA397894}" srcOrd="0" destOrd="0" parTransId="{8532BD51-76F0-46D9-9051-1C293906F1AB}" sibTransId="{A3128600-1F2A-474C-88CE-379083B6243E}"/>
    <dgm:cxn modelId="{EB35E47A-EE1C-4A1D-8F2C-37AEA01E6D8E}" type="presParOf" srcId="{94B34491-07F1-4AB7-A23B-D61536EB6218}" destId="{AF6DAEDB-217A-498E-9F1B-04AE46F0B6FC}" srcOrd="0" destOrd="0" presId="urn:microsoft.com/office/officeart/2005/8/layout/venn1"/>
    <dgm:cxn modelId="{81FB36C4-59DC-4A4F-A6ED-A18CFCA92EFF}" type="presParOf" srcId="{94B34491-07F1-4AB7-A23B-D61536EB6218}" destId="{E1B55B08-969C-4A73-BF1A-7946C25313B8}" srcOrd="1" destOrd="0" presId="urn:microsoft.com/office/officeart/2005/8/layout/venn1"/>
    <dgm:cxn modelId="{0C2DFCC7-93DC-400A-AF93-90293543FC42}" type="presParOf" srcId="{94B34491-07F1-4AB7-A23B-D61536EB6218}" destId="{457EB021-1590-4DDF-8A86-38A45B39E79A}" srcOrd="2" destOrd="0" presId="urn:microsoft.com/office/officeart/2005/8/layout/venn1"/>
    <dgm:cxn modelId="{79D3AB7A-2F84-4AFD-BCF8-B33C30CC1C91}" type="presParOf" srcId="{94B34491-07F1-4AB7-A23B-D61536EB6218}" destId="{63998CF3-6F42-4A20-8854-A05E01F1540B}" srcOrd="3" destOrd="0" presId="urn:microsoft.com/office/officeart/2005/8/layout/venn1"/>
    <dgm:cxn modelId="{E08DB9BE-1D8E-4159-9A33-904DA6D5F83A}" type="presParOf" srcId="{94B34491-07F1-4AB7-A23B-D61536EB6218}" destId="{438BF9F7-8FE5-46C0-BF4A-07CFC4CCD34E}" srcOrd="4" destOrd="0" presId="urn:microsoft.com/office/officeart/2005/8/layout/venn1"/>
    <dgm:cxn modelId="{3C7DD956-FF2B-467F-A545-EDEC2C60EAB9}" type="presParOf" srcId="{94B34491-07F1-4AB7-A23B-D61536EB6218}" destId="{4B74EEF8-B61A-440B-8F4A-740051682CB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38ED1-7243-40BA-8C65-3AB859C05C25}">
      <dsp:nvSpPr>
        <dsp:cNvPr id="0" name=""/>
        <dsp:cNvSpPr/>
      </dsp:nvSpPr>
      <dsp:spPr>
        <a:xfrm>
          <a:off x="0" y="799484"/>
          <a:ext cx="7498080" cy="158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934" tIns="583184" rIns="581934" bIns="199136" numCol="1" spcCol="1270" anchor="t" anchorCtr="0">
          <a:noAutofit/>
        </a:bodyPr>
        <a:lstStyle/>
        <a:p>
          <a:pPr marL="285750" lvl="1" indent="-285750" algn="l" defTabSz="12446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800" kern="1200" dirty="0" smtClean="0"/>
            <a:t>исследование свойств случайных величин</a:t>
          </a:r>
          <a:endParaRPr lang="ru-RU" sz="2800" kern="1200" dirty="0"/>
        </a:p>
      </dsp:txBody>
      <dsp:txXfrm>
        <a:off x="0" y="799484"/>
        <a:ext cx="7498080" cy="1587600"/>
      </dsp:txXfrm>
    </dsp:sp>
    <dsp:sp modelId="{151BCDD7-6ACC-455A-9030-4126B23E020F}">
      <dsp:nvSpPr>
        <dsp:cNvPr id="0" name=""/>
        <dsp:cNvSpPr/>
      </dsp:nvSpPr>
      <dsp:spPr>
        <a:xfrm>
          <a:off x="374904" y="386204"/>
          <a:ext cx="5248656" cy="82656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shade val="5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387" tIns="0" rIns="198387" bIns="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цель статистического анализа</a:t>
          </a:r>
          <a:endParaRPr lang="ru-RU" sz="2800" kern="1200" dirty="0"/>
        </a:p>
      </dsp:txBody>
      <dsp:txXfrm>
        <a:off x="415253" y="426553"/>
        <a:ext cx="5167958" cy="745862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74270A-53D0-441A-B1AA-2EFE4EC2DD26}">
      <dsp:nvSpPr>
        <dsp:cNvPr id="0" name=""/>
        <dsp:cNvSpPr/>
      </dsp:nvSpPr>
      <dsp:spPr>
        <a:xfrm>
          <a:off x="0" y="930"/>
          <a:ext cx="6336703" cy="422079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Метод максимального правдоподобия</a:t>
          </a:r>
          <a:endParaRPr lang="ru-RU" sz="2000" kern="1200" dirty="0"/>
        </a:p>
      </dsp:txBody>
      <dsp:txXfrm>
        <a:off x="20604" y="21534"/>
        <a:ext cx="6295495" cy="380871"/>
      </dsp:txXfrm>
    </dsp:sp>
    <dsp:sp modelId="{09031BA8-DC38-486C-A025-E454B97152B5}">
      <dsp:nvSpPr>
        <dsp:cNvPr id="0" name=""/>
        <dsp:cNvSpPr/>
      </dsp:nvSpPr>
      <dsp:spPr>
        <a:xfrm>
          <a:off x="0" y="435681"/>
          <a:ext cx="6336703" cy="422079"/>
        </a:xfrm>
        <a:prstGeom prst="roundRect">
          <a:avLst/>
        </a:prstGeom>
        <a:gradFill rotWithShape="0">
          <a:gsLst>
            <a:gs pos="0">
              <a:schemeClr val="accent2">
                <a:hueOff val="6336281"/>
                <a:satOff val="-12229"/>
                <a:lumOff val="-1570"/>
                <a:alphaOff val="0"/>
                <a:tint val="35000"/>
                <a:satMod val="253000"/>
              </a:schemeClr>
            </a:gs>
            <a:gs pos="50000">
              <a:schemeClr val="accent2">
                <a:hueOff val="6336281"/>
                <a:satOff val="-12229"/>
                <a:lumOff val="-1570"/>
                <a:alphaOff val="0"/>
                <a:tint val="42000"/>
                <a:satMod val="255000"/>
              </a:schemeClr>
            </a:gs>
            <a:gs pos="97000">
              <a:schemeClr val="accent2">
                <a:hueOff val="6336281"/>
                <a:satOff val="-12229"/>
                <a:lumOff val="-1570"/>
                <a:alphaOff val="0"/>
                <a:tint val="53000"/>
                <a:satMod val="260000"/>
              </a:schemeClr>
            </a:gs>
            <a:gs pos="100000">
              <a:schemeClr val="accent2">
                <a:hueOff val="6336281"/>
                <a:satOff val="-12229"/>
                <a:lumOff val="-157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Метод моментов</a:t>
          </a:r>
          <a:endParaRPr lang="ru-RU" sz="2000" kern="1200" dirty="0"/>
        </a:p>
      </dsp:txBody>
      <dsp:txXfrm>
        <a:off x="20604" y="456285"/>
        <a:ext cx="6295495" cy="380871"/>
      </dsp:txXfrm>
    </dsp:sp>
    <dsp:sp modelId="{B2A61371-D219-4E42-B547-6FB5D5B9A507}">
      <dsp:nvSpPr>
        <dsp:cNvPr id="0" name=""/>
        <dsp:cNvSpPr/>
      </dsp:nvSpPr>
      <dsp:spPr>
        <a:xfrm>
          <a:off x="0" y="864096"/>
          <a:ext cx="6336703" cy="422079"/>
        </a:xfrm>
        <a:prstGeom prst="roundRect">
          <a:avLst/>
        </a:prstGeom>
        <a:gradFill rotWithShape="0">
          <a:gsLst>
            <a:gs pos="0">
              <a:schemeClr val="accent2">
                <a:hueOff val="12672561"/>
                <a:satOff val="-24457"/>
                <a:lumOff val="-3140"/>
                <a:alphaOff val="0"/>
                <a:tint val="35000"/>
                <a:satMod val="253000"/>
              </a:schemeClr>
            </a:gs>
            <a:gs pos="50000">
              <a:schemeClr val="accent2">
                <a:hueOff val="12672561"/>
                <a:satOff val="-24457"/>
                <a:lumOff val="-3140"/>
                <a:alphaOff val="0"/>
                <a:tint val="42000"/>
                <a:satMod val="255000"/>
              </a:schemeClr>
            </a:gs>
            <a:gs pos="97000">
              <a:schemeClr val="accent2">
                <a:hueOff val="12672561"/>
                <a:satOff val="-24457"/>
                <a:lumOff val="-3140"/>
                <a:alphaOff val="0"/>
                <a:tint val="53000"/>
                <a:satMod val="260000"/>
              </a:schemeClr>
            </a:gs>
            <a:gs pos="100000">
              <a:schemeClr val="accent2">
                <a:hueOff val="12672561"/>
                <a:satOff val="-24457"/>
                <a:lumOff val="-314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Метод  порядковых характеристик</a:t>
          </a:r>
          <a:endParaRPr lang="ru-RU" sz="2000" kern="1200" dirty="0"/>
        </a:p>
      </dsp:txBody>
      <dsp:txXfrm>
        <a:off x="20604" y="884700"/>
        <a:ext cx="6295495" cy="380871"/>
      </dsp:txXfrm>
    </dsp:sp>
    <dsp:sp modelId="{7AE892E8-F758-4596-9D71-B456FDBE55BB}">
      <dsp:nvSpPr>
        <dsp:cNvPr id="0" name=""/>
        <dsp:cNvSpPr/>
      </dsp:nvSpPr>
      <dsp:spPr>
        <a:xfrm>
          <a:off x="0" y="1305267"/>
          <a:ext cx="6336703" cy="422079"/>
        </a:xfrm>
        <a:prstGeom prst="roundRect">
          <a:avLst/>
        </a:prstGeom>
        <a:gradFill rotWithShape="0">
          <a:gsLst>
            <a:gs pos="0">
              <a:schemeClr val="accent2">
                <a:hueOff val="19008842"/>
                <a:satOff val="-36686"/>
                <a:lumOff val="-4710"/>
                <a:alphaOff val="0"/>
                <a:tint val="35000"/>
                <a:satMod val="253000"/>
              </a:schemeClr>
            </a:gs>
            <a:gs pos="50000">
              <a:schemeClr val="accent2">
                <a:hueOff val="19008842"/>
                <a:satOff val="-36686"/>
                <a:lumOff val="-4710"/>
                <a:alphaOff val="0"/>
                <a:tint val="42000"/>
                <a:satMod val="255000"/>
              </a:schemeClr>
            </a:gs>
            <a:gs pos="97000">
              <a:schemeClr val="accent2">
                <a:hueOff val="19008842"/>
                <a:satOff val="-36686"/>
                <a:lumOff val="-4710"/>
                <a:alphaOff val="0"/>
                <a:tint val="53000"/>
                <a:satMod val="260000"/>
              </a:schemeClr>
            </a:gs>
            <a:gs pos="100000">
              <a:schemeClr val="accent2">
                <a:hueOff val="19008842"/>
                <a:satOff val="-36686"/>
                <a:lumOff val="-471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Др.</a:t>
          </a:r>
          <a:endParaRPr lang="ru-RU" sz="2000" kern="1200" dirty="0"/>
        </a:p>
      </dsp:txBody>
      <dsp:txXfrm>
        <a:off x="20604" y="1325871"/>
        <a:ext cx="6295495" cy="380871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8B5E39-16D6-478E-B938-13E6D8EA27D3}">
      <dsp:nvSpPr>
        <dsp:cNvPr id="0" name=""/>
        <dsp:cNvSpPr/>
      </dsp:nvSpPr>
      <dsp:spPr>
        <a:xfrm>
          <a:off x="0" y="51660"/>
          <a:ext cx="7499350" cy="11138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1. Доопытное распределение выборки </a:t>
          </a:r>
          <a:r>
            <a:rPr lang="en-US" sz="2800" i="1" kern="1200" dirty="0" smtClean="0"/>
            <a:t> </a:t>
          </a:r>
          <a:r>
            <a:rPr lang="ru-RU" sz="2800" i="1" kern="1200" dirty="0" smtClean="0"/>
            <a:t>              </a:t>
          </a:r>
          <a:r>
            <a:rPr lang="en-US" sz="2800" i="1" kern="1200" dirty="0" smtClean="0"/>
            <a:t>х = (</a:t>
          </a:r>
          <a:r>
            <a:rPr lang="en-US" sz="2800" kern="1200" dirty="0" smtClean="0"/>
            <a:t>x</a:t>
          </a:r>
          <a:r>
            <a:rPr lang="ru-RU" sz="2800" kern="1200" baseline="-25000" dirty="0" smtClean="0"/>
            <a:t>1</a:t>
          </a:r>
          <a:r>
            <a:rPr lang="ru-RU" sz="2800" kern="1200" dirty="0" smtClean="0"/>
            <a:t>, </a:t>
          </a:r>
          <a:r>
            <a:rPr lang="en-US" sz="2800" kern="1200" dirty="0" smtClean="0"/>
            <a:t>x</a:t>
          </a:r>
          <a:r>
            <a:rPr lang="ru-RU" sz="2800" kern="1200" baseline="-25000" dirty="0" smtClean="0"/>
            <a:t>2</a:t>
          </a:r>
          <a:r>
            <a:rPr lang="ru-RU" sz="2800" kern="1200" dirty="0" smtClean="0"/>
            <a:t>, …, </a:t>
          </a:r>
          <a:r>
            <a:rPr lang="en-US" sz="2800" kern="1200" dirty="0" err="1" smtClean="0"/>
            <a:t>x</a:t>
          </a:r>
          <a:r>
            <a:rPr lang="en-US" sz="2800" kern="1200" baseline="-25000" dirty="0" err="1" smtClean="0"/>
            <a:t>n</a:t>
          </a:r>
          <a:r>
            <a:rPr lang="en-US" sz="2800" i="1" kern="1200" dirty="0" smtClean="0"/>
            <a:t>)</a:t>
          </a:r>
          <a:endParaRPr lang="ru-RU" sz="2800" kern="1200" dirty="0"/>
        </a:p>
      </dsp:txBody>
      <dsp:txXfrm>
        <a:off x="54373" y="106033"/>
        <a:ext cx="7390604" cy="1005094"/>
      </dsp:txXfrm>
    </dsp:sp>
    <dsp:sp modelId="{9710135E-BDA1-4F27-8097-5F1FEC16CBA1}">
      <dsp:nvSpPr>
        <dsp:cNvPr id="0" name=""/>
        <dsp:cNvSpPr/>
      </dsp:nvSpPr>
      <dsp:spPr>
        <a:xfrm>
          <a:off x="0" y="1246140"/>
          <a:ext cx="7499350" cy="1113840"/>
        </a:xfrm>
        <a:prstGeom prst="roundRect">
          <a:avLst/>
        </a:prstGeom>
        <a:gradFill rotWithShape="0">
          <a:gsLst>
            <a:gs pos="0">
              <a:schemeClr val="accent2">
                <a:hueOff val="6336281"/>
                <a:satOff val="-12229"/>
                <a:lumOff val="-1570"/>
                <a:alphaOff val="0"/>
                <a:tint val="35000"/>
                <a:satMod val="253000"/>
              </a:schemeClr>
            </a:gs>
            <a:gs pos="50000">
              <a:schemeClr val="accent2">
                <a:hueOff val="6336281"/>
                <a:satOff val="-12229"/>
                <a:lumOff val="-1570"/>
                <a:alphaOff val="0"/>
                <a:tint val="42000"/>
                <a:satMod val="255000"/>
              </a:schemeClr>
            </a:gs>
            <a:gs pos="97000">
              <a:schemeClr val="accent2">
                <a:hueOff val="6336281"/>
                <a:satOff val="-12229"/>
                <a:lumOff val="-1570"/>
                <a:alphaOff val="0"/>
                <a:tint val="53000"/>
                <a:satMod val="260000"/>
              </a:schemeClr>
            </a:gs>
            <a:gs pos="100000">
              <a:schemeClr val="accent2">
                <a:hueOff val="6336281"/>
                <a:satOff val="-12229"/>
                <a:lumOff val="-157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2. Плотность распределения</a:t>
          </a:r>
          <a:r>
            <a:rPr lang="ru-RU" sz="2800" i="1" kern="1200" dirty="0" smtClean="0"/>
            <a:t> </a:t>
          </a:r>
          <a:r>
            <a:rPr lang="en-US" sz="2800" i="1" kern="1200" dirty="0" smtClean="0"/>
            <a:t>f(x,</a:t>
          </a:r>
          <a:r>
            <a:rPr lang="en-US" sz="2800" kern="1200" dirty="0" smtClean="0"/>
            <a:t> </a:t>
          </a:r>
          <a:r>
            <a:rPr lang="ru-RU" sz="2800" kern="1200" dirty="0" smtClean="0"/>
            <a:t>Θ)</a:t>
          </a:r>
          <a:endParaRPr lang="ru-RU" sz="2800" kern="1200" dirty="0"/>
        </a:p>
      </dsp:txBody>
      <dsp:txXfrm>
        <a:off x="54373" y="1300513"/>
        <a:ext cx="7390604" cy="1005094"/>
      </dsp:txXfrm>
    </dsp:sp>
    <dsp:sp modelId="{D400065E-B2B4-4F3E-A098-9F384079460E}">
      <dsp:nvSpPr>
        <dsp:cNvPr id="0" name=""/>
        <dsp:cNvSpPr/>
      </dsp:nvSpPr>
      <dsp:spPr>
        <a:xfrm>
          <a:off x="0" y="2440620"/>
          <a:ext cx="7499350" cy="1113840"/>
        </a:xfrm>
        <a:prstGeom prst="roundRect">
          <a:avLst/>
        </a:prstGeom>
        <a:gradFill rotWithShape="0">
          <a:gsLst>
            <a:gs pos="0">
              <a:schemeClr val="accent2">
                <a:hueOff val="12672561"/>
                <a:satOff val="-24457"/>
                <a:lumOff val="-3140"/>
                <a:alphaOff val="0"/>
                <a:tint val="35000"/>
                <a:satMod val="253000"/>
              </a:schemeClr>
            </a:gs>
            <a:gs pos="50000">
              <a:schemeClr val="accent2">
                <a:hueOff val="12672561"/>
                <a:satOff val="-24457"/>
                <a:lumOff val="-3140"/>
                <a:alphaOff val="0"/>
                <a:tint val="42000"/>
                <a:satMod val="255000"/>
              </a:schemeClr>
            </a:gs>
            <a:gs pos="97000">
              <a:schemeClr val="accent2">
                <a:hueOff val="12672561"/>
                <a:satOff val="-24457"/>
                <a:lumOff val="-3140"/>
                <a:alphaOff val="0"/>
                <a:tint val="53000"/>
                <a:satMod val="260000"/>
              </a:schemeClr>
            </a:gs>
            <a:gs pos="100000">
              <a:schemeClr val="accent2">
                <a:hueOff val="12672561"/>
                <a:satOff val="-24457"/>
                <a:lumOff val="-314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i="1" kern="1200" dirty="0" smtClean="0"/>
            <a:t>3. Функцией правдоподобия</a:t>
          </a:r>
          <a:r>
            <a:rPr lang="ru-RU" sz="2800" kern="1200" dirty="0" smtClean="0"/>
            <a:t>                              достигает максимума </a:t>
          </a:r>
          <a:endParaRPr lang="ru-RU" sz="2800" kern="1200" dirty="0"/>
        </a:p>
      </dsp:txBody>
      <dsp:txXfrm>
        <a:off x="54373" y="2494993"/>
        <a:ext cx="7390604" cy="1005094"/>
      </dsp:txXfrm>
    </dsp:sp>
    <dsp:sp modelId="{7B7E936C-5E1E-4BFE-B5B8-AABC441AB181}">
      <dsp:nvSpPr>
        <dsp:cNvPr id="0" name=""/>
        <dsp:cNvSpPr/>
      </dsp:nvSpPr>
      <dsp:spPr>
        <a:xfrm>
          <a:off x="0" y="3635100"/>
          <a:ext cx="7499350" cy="1113840"/>
        </a:xfrm>
        <a:prstGeom prst="roundRect">
          <a:avLst/>
        </a:prstGeom>
        <a:gradFill rotWithShape="0">
          <a:gsLst>
            <a:gs pos="0">
              <a:schemeClr val="accent2">
                <a:hueOff val="19008842"/>
                <a:satOff val="-36686"/>
                <a:lumOff val="-4710"/>
                <a:alphaOff val="0"/>
                <a:tint val="35000"/>
                <a:satMod val="253000"/>
              </a:schemeClr>
            </a:gs>
            <a:gs pos="50000">
              <a:schemeClr val="accent2">
                <a:hueOff val="19008842"/>
                <a:satOff val="-36686"/>
                <a:lumOff val="-4710"/>
                <a:alphaOff val="0"/>
                <a:tint val="42000"/>
                <a:satMod val="255000"/>
              </a:schemeClr>
            </a:gs>
            <a:gs pos="97000">
              <a:schemeClr val="accent2">
                <a:hueOff val="19008842"/>
                <a:satOff val="-36686"/>
                <a:lumOff val="-4710"/>
                <a:alphaOff val="0"/>
                <a:tint val="53000"/>
                <a:satMod val="260000"/>
              </a:schemeClr>
            </a:gs>
            <a:gs pos="100000">
              <a:schemeClr val="accent2">
                <a:hueOff val="19008842"/>
                <a:satOff val="-36686"/>
                <a:lumOff val="-471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4. Исследование функции правдоподобия на экстремум</a:t>
          </a:r>
          <a:endParaRPr lang="ru-RU" sz="2800" kern="1200" dirty="0"/>
        </a:p>
      </dsp:txBody>
      <dsp:txXfrm>
        <a:off x="54373" y="3689473"/>
        <a:ext cx="7390604" cy="100509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7A5ABF-4C79-4A55-A409-CBBDA1AE5E20}">
      <dsp:nvSpPr>
        <dsp:cNvPr id="0" name=""/>
        <dsp:cNvSpPr/>
      </dsp:nvSpPr>
      <dsp:spPr>
        <a:xfrm>
          <a:off x="526493" y="2765"/>
          <a:ext cx="2698740" cy="13493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Эмпирические моменты</a:t>
          </a:r>
          <a:endParaRPr lang="ru-RU" sz="3000" kern="1200" dirty="0"/>
        </a:p>
      </dsp:txBody>
      <dsp:txXfrm>
        <a:off x="566015" y="42287"/>
        <a:ext cx="2619696" cy="1270326"/>
      </dsp:txXfrm>
    </dsp:sp>
    <dsp:sp modelId="{FD088A48-01D9-4EFA-A05D-E72B054D7895}">
      <dsp:nvSpPr>
        <dsp:cNvPr id="0" name=""/>
        <dsp:cNvSpPr/>
      </dsp:nvSpPr>
      <dsp:spPr>
        <a:xfrm>
          <a:off x="796367" y="1352136"/>
          <a:ext cx="269874" cy="101202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12027"/>
              </a:lnTo>
              <a:lnTo>
                <a:pt x="269874" y="101202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6B77E8-03AA-40BD-84D1-F2EADB58F687}">
      <dsp:nvSpPr>
        <dsp:cNvPr id="0" name=""/>
        <dsp:cNvSpPr/>
      </dsp:nvSpPr>
      <dsp:spPr>
        <a:xfrm>
          <a:off x="1066241" y="1689478"/>
          <a:ext cx="2158992" cy="1349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1105763" y="1729000"/>
        <a:ext cx="2079948" cy="1270326"/>
      </dsp:txXfrm>
    </dsp:sp>
    <dsp:sp modelId="{DD1F4CCE-CDB7-4169-BC35-E2533E04694A}">
      <dsp:nvSpPr>
        <dsp:cNvPr id="0" name=""/>
        <dsp:cNvSpPr/>
      </dsp:nvSpPr>
      <dsp:spPr>
        <a:xfrm>
          <a:off x="796367" y="1352136"/>
          <a:ext cx="269874" cy="26987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98740"/>
              </a:lnTo>
              <a:lnTo>
                <a:pt x="269874" y="269874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41C7CD-3316-41B8-8D0A-7BAE7A2CEC8C}">
      <dsp:nvSpPr>
        <dsp:cNvPr id="0" name=""/>
        <dsp:cNvSpPr/>
      </dsp:nvSpPr>
      <dsp:spPr>
        <a:xfrm>
          <a:off x="1066241" y="3376191"/>
          <a:ext cx="2158992" cy="134937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6336281"/>
              <a:satOff val="-12229"/>
              <a:lumOff val="-157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1105763" y="3415713"/>
        <a:ext cx="2079948" cy="1270326"/>
      </dsp:txXfrm>
    </dsp:sp>
    <dsp:sp modelId="{57B34BDB-DC71-40E5-BB5B-854774DA320E}">
      <dsp:nvSpPr>
        <dsp:cNvPr id="0" name=""/>
        <dsp:cNvSpPr/>
      </dsp:nvSpPr>
      <dsp:spPr>
        <a:xfrm>
          <a:off x="3899919" y="2765"/>
          <a:ext cx="2698740" cy="13493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19008842"/>
                <a:satOff val="-36686"/>
                <a:lumOff val="-4710"/>
                <a:alphaOff val="0"/>
                <a:tint val="35000"/>
                <a:satMod val="253000"/>
              </a:schemeClr>
            </a:gs>
            <a:gs pos="50000">
              <a:schemeClr val="accent2">
                <a:hueOff val="19008842"/>
                <a:satOff val="-36686"/>
                <a:lumOff val="-4710"/>
                <a:alphaOff val="0"/>
                <a:tint val="42000"/>
                <a:satMod val="255000"/>
              </a:schemeClr>
            </a:gs>
            <a:gs pos="97000">
              <a:schemeClr val="accent2">
                <a:hueOff val="19008842"/>
                <a:satOff val="-36686"/>
                <a:lumOff val="-4710"/>
                <a:alphaOff val="0"/>
                <a:tint val="53000"/>
                <a:satMod val="260000"/>
              </a:schemeClr>
            </a:gs>
            <a:gs pos="100000">
              <a:schemeClr val="accent2">
                <a:hueOff val="19008842"/>
                <a:satOff val="-36686"/>
                <a:lumOff val="-471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38100" rIns="57150" bIns="381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Теоретические моменты </a:t>
          </a:r>
          <a:endParaRPr lang="ru-RU" sz="3000" kern="1200" dirty="0"/>
        </a:p>
      </dsp:txBody>
      <dsp:txXfrm>
        <a:off x="3939441" y="42287"/>
        <a:ext cx="2619696" cy="1270326"/>
      </dsp:txXfrm>
    </dsp:sp>
    <dsp:sp modelId="{C170A983-2C65-4F18-8338-83476104DE7C}">
      <dsp:nvSpPr>
        <dsp:cNvPr id="0" name=""/>
        <dsp:cNvSpPr/>
      </dsp:nvSpPr>
      <dsp:spPr>
        <a:xfrm>
          <a:off x="4169793" y="1352136"/>
          <a:ext cx="269874" cy="10586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8628"/>
              </a:lnTo>
              <a:lnTo>
                <a:pt x="269874" y="105862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243269-2162-40D1-A77B-0013B1CF3E9B}">
      <dsp:nvSpPr>
        <dsp:cNvPr id="0" name=""/>
        <dsp:cNvSpPr/>
      </dsp:nvSpPr>
      <dsp:spPr>
        <a:xfrm>
          <a:off x="4439667" y="1689478"/>
          <a:ext cx="2482258" cy="14425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2672561"/>
              <a:satOff val="-24457"/>
              <a:lumOff val="-314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4481918" y="1731729"/>
        <a:ext cx="2397756" cy="1358069"/>
      </dsp:txXfrm>
    </dsp:sp>
    <dsp:sp modelId="{312DE686-1A55-4D33-BEE4-C74A41852B7F}">
      <dsp:nvSpPr>
        <dsp:cNvPr id="0" name=""/>
        <dsp:cNvSpPr/>
      </dsp:nvSpPr>
      <dsp:spPr>
        <a:xfrm>
          <a:off x="4169793" y="1352136"/>
          <a:ext cx="269874" cy="278147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1477"/>
              </a:lnTo>
              <a:lnTo>
                <a:pt x="269874" y="2781477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BAD76C-472D-4733-B55B-9E91555D6E8E}">
      <dsp:nvSpPr>
        <dsp:cNvPr id="0" name=""/>
        <dsp:cNvSpPr/>
      </dsp:nvSpPr>
      <dsp:spPr>
        <a:xfrm>
          <a:off x="4439667" y="3469392"/>
          <a:ext cx="2533189" cy="13284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9008842"/>
              <a:satOff val="-36686"/>
              <a:lumOff val="-471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4478576" y="3508301"/>
        <a:ext cx="2455371" cy="125062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D945A8-25F0-4262-BA08-3DD6EFAFA511}">
      <dsp:nvSpPr>
        <dsp:cNvPr id="0" name=""/>
        <dsp:cNvSpPr/>
      </dsp:nvSpPr>
      <dsp:spPr>
        <a:xfrm>
          <a:off x="0" y="182927"/>
          <a:ext cx="7499350" cy="9355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033" tIns="229108" rIns="582033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i="0" kern="1200" dirty="0" smtClean="0"/>
            <a:t>Доверительный  интервал - интервал , в котором заключено истинное значение </a:t>
          </a:r>
          <a:r>
            <a:rPr lang="en-US" sz="2000" i="0" kern="1200" dirty="0" smtClean="0"/>
            <a:t>x</a:t>
          </a:r>
          <a:r>
            <a:rPr lang="en-US" sz="2000" i="0" kern="1200" baseline="-25000" dirty="0" smtClean="0"/>
            <a:t>i</a:t>
          </a:r>
          <a:r>
            <a:rPr lang="ru-RU" sz="2000" i="0" kern="1200" dirty="0" smtClean="0"/>
            <a:t>, т.е. </a:t>
          </a:r>
          <a:endParaRPr lang="ru-RU" sz="2000" i="0" kern="1200" dirty="0"/>
        </a:p>
      </dsp:txBody>
      <dsp:txXfrm>
        <a:off x="0" y="182927"/>
        <a:ext cx="7499350" cy="935550"/>
      </dsp:txXfrm>
    </dsp:sp>
    <dsp:sp modelId="{BD835722-7834-455A-A8E9-B95C6A08AAD5}">
      <dsp:nvSpPr>
        <dsp:cNvPr id="0" name=""/>
        <dsp:cNvSpPr/>
      </dsp:nvSpPr>
      <dsp:spPr>
        <a:xfrm>
          <a:off x="374967" y="20567"/>
          <a:ext cx="5249545" cy="32472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shade val="5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0" kern="1200" dirty="0" smtClean="0"/>
            <a:t>  [</a:t>
          </a:r>
          <a:r>
            <a:rPr lang="en-US" sz="2000" i="0" kern="1200" dirty="0" err="1" smtClean="0"/>
            <a:t>Θ</a:t>
          </a:r>
          <a:r>
            <a:rPr lang="en-US" sz="2000" i="0" kern="1200" baseline="-25000" dirty="0" err="1" smtClean="0"/>
            <a:t>i</a:t>
          </a:r>
          <a:r>
            <a:rPr lang="ru-RU" sz="2000" i="0" kern="1200" baseline="-25000" dirty="0" smtClean="0"/>
            <a:t>1</a:t>
          </a:r>
          <a:r>
            <a:rPr lang="ru-RU" sz="2000" i="0" kern="1200" dirty="0" smtClean="0"/>
            <a:t>; </a:t>
          </a:r>
          <a:r>
            <a:rPr lang="en-US" sz="2000" i="0" kern="1200" dirty="0" err="1" smtClean="0"/>
            <a:t>Θ</a:t>
          </a:r>
          <a:r>
            <a:rPr lang="en-US" sz="2000" i="0" kern="1200" baseline="-25000" dirty="0" err="1" smtClean="0"/>
            <a:t>i</a:t>
          </a:r>
          <a:r>
            <a:rPr lang="ru-RU" sz="2000" i="0" kern="1200" baseline="-25000" dirty="0" smtClean="0"/>
            <a:t>2</a:t>
          </a:r>
          <a:r>
            <a:rPr lang="ru-RU" sz="2000" i="0" kern="1200" dirty="0" smtClean="0"/>
            <a:t>]</a:t>
          </a:r>
          <a:endParaRPr lang="ru-RU" sz="2000" i="0" kern="1200" dirty="0"/>
        </a:p>
      </dsp:txBody>
      <dsp:txXfrm>
        <a:off x="390819" y="36419"/>
        <a:ext cx="5217841" cy="293016"/>
      </dsp:txXfrm>
    </dsp:sp>
    <dsp:sp modelId="{85438A1F-4125-4744-B232-AB1F563815C3}">
      <dsp:nvSpPr>
        <dsp:cNvPr id="0" name=""/>
        <dsp:cNvSpPr/>
      </dsp:nvSpPr>
      <dsp:spPr>
        <a:xfrm>
          <a:off x="0" y="1340237"/>
          <a:ext cx="7499350" cy="6583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248800"/>
              <a:satOff val="1514"/>
              <a:lumOff val="1896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033" tIns="229108" rIns="582033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i="0" kern="1200" dirty="0" smtClean="0"/>
            <a:t>Доверительная вероятность</a:t>
          </a:r>
          <a:endParaRPr lang="ru-RU" sz="2000" kern="1200" dirty="0"/>
        </a:p>
      </dsp:txBody>
      <dsp:txXfrm>
        <a:off x="0" y="1340237"/>
        <a:ext cx="7499350" cy="658349"/>
      </dsp:txXfrm>
    </dsp:sp>
    <dsp:sp modelId="{9802464D-D5FE-4F0E-8999-A210A0F14205}">
      <dsp:nvSpPr>
        <dsp:cNvPr id="0" name=""/>
        <dsp:cNvSpPr/>
      </dsp:nvSpPr>
      <dsp:spPr>
        <a:xfrm>
          <a:off x="374967" y="1177877"/>
          <a:ext cx="5249545" cy="32472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68842"/>
                <a:satOff val="1485"/>
                <a:lumOff val="20288"/>
                <a:alphaOff val="0"/>
                <a:tint val="35000"/>
                <a:satMod val="253000"/>
              </a:schemeClr>
            </a:gs>
            <a:gs pos="50000">
              <a:schemeClr val="accent2">
                <a:shade val="50000"/>
                <a:hueOff val="-268842"/>
                <a:satOff val="1485"/>
                <a:lumOff val="20288"/>
                <a:alphaOff val="0"/>
                <a:tint val="42000"/>
                <a:satMod val="255000"/>
              </a:schemeClr>
            </a:gs>
            <a:gs pos="97000">
              <a:schemeClr val="accent2">
                <a:shade val="50000"/>
                <a:hueOff val="-268842"/>
                <a:satOff val="1485"/>
                <a:lumOff val="20288"/>
                <a:alphaOff val="0"/>
                <a:tint val="53000"/>
                <a:satMod val="260000"/>
              </a:schemeClr>
            </a:gs>
            <a:gs pos="100000">
              <a:schemeClr val="accent2">
                <a:shade val="50000"/>
                <a:hueOff val="-268842"/>
                <a:satOff val="1485"/>
                <a:lumOff val="20288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0" kern="1200" dirty="0" smtClean="0"/>
            <a:t>P</a:t>
          </a:r>
          <a:r>
            <a:rPr lang="ru-RU" sz="2000" i="0" kern="1200" dirty="0" smtClean="0"/>
            <a:t> = 1 – </a:t>
          </a:r>
          <a:r>
            <a:rPr lang="en-US" sz="2000" i="0" kern="1200" dirty="0" smtClean="0"/>
            <a:t>α</a:t>
          </a:r>
          <a:endParaRPr lang="ru-RU" sz="2000" i="0" kern="1200" dirty="0"/>
        </a:p>
      </dsp:txBody>
      <dsp:txXfrm>
        <a:off x="390819" y="1193729"/>
        <a:ext cx="5217841" cy="293016"/>
      </dsp:txXfrm>
    </dsp:sp>
    <dsp:sp modelId="{54D107E1-41DB-4359-A357-5E4920B3567E}">
      <dsp:nvSpPr>
        <dsp:cNvPr id="0" name=""/>
        <dsp:cNvSpPr/>
      </dsp:nvSpPr>
      <dsp:spPr>
        <a:xfrm>
          <a:off x="0" y="2220347"/>
          <a:ext cx="7499350" cy="6583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497599"/>
              <a:satOff val="3029"/>
              <a:lumOff val="3793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033" tIns="229108" rIns="582033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i="0" kern="1200" dirty="0" smtClean="0"/>
            <a:t>Уровень значимости </a:t>
          </a:r>
          <a:endParaRPr lang="ru-RU" sz="2000" kern="1200" dirty="0"/>
        </a:p>
      </dsp:txBody>
      <dsp:txXfrm>
        <a:off x="0" y="2220347"/>
        <a:ext cx="7499350" cy="658349"/>
      </dsp:txXfrm>
    </dsp:sp>
    <dsp:sp modelId="{3FBE3E9A-8667-4BBE-A3C7-C38F2BBEB2A1}">
      <dsp:nvSpPr>
        <dsp:cNvPr id="0" name=""/>
        <dsp:cNvSpPr/>
      </dsp:nvSpPr>
      <dsp:spPr>
        <a:xfrm>
          <a:off x="374967" y="2057987"/>
          <a:ext cx="5249545" cy="32472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537684"/>
                <a:satOff val="2970"/>
                <a:lumOff val="40576"/>
                <a:alphaOff val="0"/>
                <a:tint val="35000"/>
                <a:satMod val="253000"/>
              </a:schemeClr>
            </a:gs>
            <a:gs pos="50000">
              <a:schemeClr val="accent2">
                <a:shade val="50000"/>
                <a:hueOff val="-537684"/>
                <a:satOff val="2970"/>
                <a:lumOff val="40576"/>
                <a:alphaOff val="0"/>
                <a:tint val="42000"/>
                <a:satMod val="255000"/>
              </a:schemeClr>
            </a:gs>
            <a:gs pos="97000">
              <a:schemeClr val="accent2">
                <a:shade val="50000"/>
                <a:hueOff val="-537684"/>
                <a:satOff val="2970"/>
                <a:lumOff val="40576"/>
                <a:alphaOff val="0"/>
                <a:tint val="53000"/>
                <a:satMod val="260000"/>
              </a:schemeClr>
            </a:gs>
            <a:gs pos="100000">
              <a:schemeClr val="accent2">
                <a:shade val="50000"/>
                <a:hueOff val="-537684"/>
                <a:satOff val="2970"/>
                <a:lumOff val="40576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i="0" kern="1200" dirty="0" smtClean="0"/>
            <a:t>α</a:t>
          </a:r>
          <a:r>
            <a:rPr lang="ru-RU" sz="2000" i="0" kern="1200" dirty="0" smtClean="0"/>
            <a:t> </a:t>
          </a:r>
          <a:endParaRPr lang="ru-RU" sz="2000" i="0" kern="1200" dirty="0"/>
        </a:p>
      </dsp:txBody>
      <dsp:txXfrm>
        <a:off x="390819" y="2073839"/>
        <a:ext cx="5217841" cy="293016"/>
      </dsp:txXfrm>
    </dsp:sp>
    <dsp:sp modelId="{9CDA7B4B-87ED-4027-A951-C31995AEA8DD}">
      <dsp:nvSpPr>
        <dsp:cNvPr id="0" name=""/>
        <dsp:cNvSpPr/>
      </dsp:nvSpPr>
      <dsp:spPr>
        <a:xfrm>
          <a:off x="0" y="3100457"/>
          <a:ext cx="7499350" cy="6583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497599"/>
              <a:satOff val="3029"/>
              <a:lumOff val="3793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033" tIns="229108" rIns="582033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i="0" kern="1200" dirty="0" smtClean="0"/>
            <a:t>оценка неизвестного параметра </a:t>
          </a:r>
          <a:r>
            <a:rPr lang="en-US" sz="2000" i="0" kern="1200" dirty="0" err="1" smtClean="0"/>
            <a:t>Θ</a:t>
          </a:r>
          <a:r>
            <a:rPr lang="en-US" sz="2000" i="0" kern="1200" baseline="-25000" dirty="0" err="1" smtClean="0"/>
            <a:t>i</a:t>
          </a:r>
          <a:r>
            <a:rPr lang="ru-RU" sz="2000" i="0" kern="1200" dirty="0" smtClean="0"/>
            <a:t>. </a:t>
          </a:r>
          <a:endParaRPr lang="ru-RU" sz="2000" i="0" kern="1200" dirty="0"/>
        </a:p>
      </dsp:txBody>
      <dsp:txXfrm>
        <a:off x="0" y="3100457"/>
        <a:ext cx="7499350" cy="658349"/>
      </dsp:txXfrm>
    </dsp:sp>
    <dsp:sp modelId="{A8924122-B554-4F32-89A0-432C0332E174}">
      <dsp:nvSpPr>
        <dsp:cNvPr id="0" name=""/>
        <dsp:cNvSpPr/>
      </dsp:nvSpPr>
      <dsp:spPr>
        <a:xfrm>
          <a:off x="374967" y="2938097"/>
          <a:ext cx="5249545" cy="32472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537684"/>
                <a:satOff val="2970"/>
                <a:lumOff val="40576"/>
                <a:alphaOff val="0"/>
                <a:tint val="35000"/>
                <a:satMod val="253000"/>
              </a:schemeClr>
            </a:gs>
            <a:gs pos="50000">
              <a:schemeClr val="accent2">
                <a:shade val="50000"/>
                <a:hueOff val="-537684"/>
                <a:satOff val="2970"/>
                <a:lumOff val="40576"/>
                <a:alphaOff val="0"/>
                <a:tint val="42000"/>
                <a:satMod val="255000"/>
              </a:schemeClr>
            </a:gs>
            <a:gs pos="97000">
              <a:schemeClr val="accent2">
                <a:shade val="50000"/>
                <a:hueOff val="-537684"/>
                <a:satOff val="2970"/>
                <a:lumOff val="40576"/>
                <a:alphaOff val="0"/>
                <a:tint val="53000"/>
                <a:satMod val="260000"/>
              </a:schemeClr>
            </a:gs>
            <a:gs pos="100000">
              <a:schemeClr val="accent2">
                <a:shade val="50000"/>
                <a:hueOff val="-537684"/>
                <a:satOff val="2970"/>
                <a:lumOff val="40576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0" kern="1200" dirty="0" smtClean="0"/>
            <a:t>[</a:t>
          </a:r>
          <a:r>
            <a:rPr lang="en-US" sz="2000" i="0" kern="1200" dirty="0" err="1" smtClean="0"/>
            <a:t>Θ</a:t>
          </a:r>
          <a:r>
            <a:rPr lang="en-US" sz="2000" i="0" kern="1200" baseline="-25000" dirty="0" err="1" smtClean="0"/>
            <a:t>i</a:t>
          </a:r>
          <a:r>
            <a:rPr lang="ru-RU" sz="2000" i="0" kern="1200" baseline="-25000" dirty="0" smtClean="0"/>
            <a:t>1</a:t>
          </a:r>
          <a:r>
            <a:rPr lang="ru-RU" sz="2000" i="0" kern="1200" dirty="0" smtClean="0"/>
            <a:t>; </a:t>
          </a:r>
          <a:r>
            <a:rPr lang="en-US" sz="2000" i="0" kern="1200" dirty="0" err="1" smtClean="0"/>
            <a:t>Θ</a:t>
          </a:r>
          <a:r>
            <a:rPr lang="en-US" sz="2000" i="0" kern="1200" baseline="-25000" dirty="0" err="1" smtClean="0"/>
            <a:t>i</a:t>
          </a:r>
          <a:r>
            <a:rPr lang="ru-RU" sz="2000" i="0" kern="1200" baseline="-25000" dirty="0" smtClean="0"/>
            <a:t>2</a:t>
          </a:r>
          <a:r>
            <a:rPr lang="ru-RU" sz="2000" i="0" kern="1200" dirty="0" smtClean="0"/>
            <a:t>]</a:t>
          </a:r>
          <a:endParaRPr lang="ru-RU" sz="2000" i="0" kern="1200" dirty="0"/>
        </a:p>
      </dsp:txBody>
      <dsp:txXfrm>
        <a:off x="390819" y="2953949"/>
        <a:ext cx="5217841" cy="293016"/>
      </dsp:txXfrm>
    </dsp:sp>
    <dsp:sp modelId="{BD722DC1-0FE3-43D9-9B9A-E5C2C3DD7285}">
      <dsp:nvSpPr>
        <dsp:cNvPr id="0" name=""/>
        <dsp:cNvSpPr/>
      </dsp:nvSpPr>
      <dsp:spPr>
        <a:xfrm>
          <a:off x="0" y="3980567"/>
          <a:ext cx="7499350" cy="6583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50000"/>
              <a:hueOff val="-248800"/>
              <a:satOff val="1514"/>
              <a:lumOff val="1896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033" tIns="229108" rIns="582033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i="0" kern="1200" dirty="0" smtClean="0"/>
            <a:t>0,90; 0,95; 0,98; 0,99 и реже 0,999</a:t>
          </a:r>
          <a:endParaRPr lang="ru-RU" sz="2000" i="0" kern="1200" dirty="0"/>
        </a:p>
      </dsp:txBody>
      <dsp:txXfrm>
        <a:off x="0" y="3980567"/>
        <a:ext cx="7499350" cy="658349"/>
      </dsp:txXfrm>
    </dsp:sp>
    <dsp:sp modelId="{C0AF7303-A0D9-43DB-8F89-0F6D65E07EBB}">
      <dsp:nvSpPr>
        <dsp:cNvPr id="0" name=""/>
        <dsp:cNvSpPr/>
      </dsp:nvSpPr>
      <dsp:spPr>
        <a:xfrm>
          <a:off x="374967" y="3818207"/>
          <a:ext cx="5249545" cy="32472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68842"/>
                <a:satOff val="1485"/>
                <a:lumOff val="20288"/>
                <a:alphaOff val="0"/>
                <a:tint val="35000"/>
                <a:satMod val="253000"/>
              </a:schemeClr>
            </a:gs>
            <a:gs pos="50000">
              <a:schemeClr val="accent2">
                <a:shade val="50000"/>
                <a:hueOff val="-268842"/>
                <a:satOff val="1485"/>
                <a:lumOff val="20288"/>
                <a:alphaOff val="0"/>
                <a:tint val="42000"/>
                <a:satMod val="255000"/>
              </a:schemeClr>
            </a:gs>
            <a:gs pos="97000">
              <a:schemeClr val="accent2">
                <a:shade val="50000"/>
                <a:hueOff val="-268842"/>
                <a:satOff val="1485"/>
                <a:lumOff val="20288"/>
                <a:alphaOff val="0"/>
                <a:tint val="53000"/>
                <a:satMod val="260000"/>
              </a:schemeClr>
            </a:gs>
            <a:gs pos="100000">
              <a:schemeClr val="accent2">
                <a:shade val="50000"/>
                <a:hueOff val="-268842"/>
                <a:satOff val="1485"/>
                <a:lumOff val="20288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0" kern="1200" dirty="0" smtClean="0"/>
            <a:t>р</a:t>
          </a:r>
          <a:endParaRPr lang="ru-RU" sz="2000" i="0" kern="1200" dirty="0"/>
        </a:p>
      </dsp:txBody>
      <dsp:txXfrm>
        <a:off x="390819" y="3834059"/>
        <a:ext cx="5217841" cy="293016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6D51DE-BBC8-4DEC-A7A8-E5284B22B8BF}">
      <dsp:nvSpPr>
        <dsp:cNvPr id="0" name=""/>
        <dsp:cNvSpPr/>
      </dsp:nvSpPr>
      <dsp:spPr>
        <a:xfrm>
          <a:off x="0" y="14315"/>
          <a:ext cx="7499350" cy="7862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200" kern="1200"/>
        </a:p>
      </dsp:txBody>
      <dsp:txXfrm>
        <a:off x="38381" y="52696"/>
        <a:ext cx="7422588" cy="709478"/>
      </dsp:txXfrm>
    </dsp:sp>
    <dsp:sp modelId="{B835CB01-6076-4F28-BBA5-72ACA1A52C19}">
      <dsp:nvSpPr>
        <dsp:cNvPr id="0" name=""/>
        <dsp:cNvSpPr/>
      </dsp:nvSpPr>
      <dsp:spPr>
        <a:xfrm>
          <a:off x="0" y="926351"/>
          <a:ext cx="7499350" cy="786240"/>
        </a:xfrm>
        <a:prstGeom prst="roundRect">
          <a:avLst/>
        </a:prstGeom>
        <a:gradFill rotWithShape="0">
          <a:gsLst>
            <a:gs pos="0">
              <a:schemeClr val="accent2">
                <a:hueOff val="9504421"/>
                <a:satOff val="-18343"/>
                <a:lumOff val="-2355"/>
                <a:alphaOff val="0"/>
                <a:tint val="35000"/>
                <a:satMod val="253000"/>
              </a:schemeClr>
            </a:gs>
            <a:gs pos="50000">
              <a:schemeClr val="accent2">
                <a:hueOff val="9504421"/>
                <a:satOff val="-18343"/>
                <a:lumOff val="-2355"/>
                <a:alphaOff val="0"/>
                <a:tint val="42000"/>
                <a:satMod val="255000"/>
              </a:schemeClr>
            </a:gs>
            <a:gs pos="97000">
              <a:schemeClr val="accent2">
                <a:hueOff val="9504421"/>
                <a:satOff val="-18343"/>
                <a:lumOff val="-2355"/>
                <a:alphaOff val="0"/>
                <a:tint val="53000"/>
                <a:satMod val="260000"/>
              </a:schemeClr>
            </a:gs>
            <a:gs pos="100000">
              <a:schemeClr val="accent2">
                <a:hueOff val="9504421"/>
                <a:satOff val="-18343"/>
                <a:lumOff val="-2355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200" kern="1200" dirty="0"/>
        </a:p>
      </dsp:txBody>
      <dsp:txXfrm>
        <a:off x="38381" y="964732"/>
        <a:ext cx="7422588" cy="709478"/>
      </dsp:txXfrm>
    </dsp:sp>
    <dsp:sp modelId="{D84A0EEF-A0A4-4EC4-8517-7EB6C36C9DE2}">
      <dsp:nvSpPr>
        <dsp:cNvPr id="0" name=""/>
        <dsp:cNvSpPr/>
      </dsp:nvSpPr>
      <dsp:spPr>
        <a:xfrm>
          <a:off x="0" y="1828716"/>
          <a:ext cx="7499350" cy="786240"/>
        </a:xfrm>
        <a:prstGeom prst="roundRect">
          <a:avLst/>
        </a:prstGeom>
        <a:gradFill rotWithShape="0">
          <a:gsLst>
            <a:gs pos="0">
              <a:schemeClr val="accent2">
                <a:hueOff val="19008842"/>
                <a:satOff val="-36686"/>
                <a:lumOff val="-4710"/>
                <a:alphaOff val="0"/>
                <a:tint val="35000"/>
                <a:satMod val="253000"/>
              </a:schemeClr>
            </a:gs>
            <a:gs pos="50000">
              <a:schemeClr val="accent2">
                <a:hueOff val="19008842"/>
                <a:satOff val="-36686"/>
                <a:lumOff val="-4710"/>
                <a:alphaOff val="0"/>
                <a:tint val="42000"/>
                <a:satMod val="255000"/>
              </a:schemeClr>
            </a:gs>
            <a:gs pos="97000">
              <a:schemeClr val="accent2">
                <a:hueOff val="19008842"/>
                <a:satOff val="-36686"/>
                <a:lumOff val="-4710"/>
                <a:alphaOff val="0"/>
                <a:tint val="53000"/>
                <a:satMod val="260000"/>
              </a:schemeClr>
            </a:gs>
            <a:gs pos="100000">
              <a:schemeClr val="accent2">
                <a:hueOff val="19008842"/>
                <a:satOff val="-36686"/>
                <a:lumOff val="-471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200" kern="1200" dirty="0"/>
        </a:p>
      </dsp:txBody>
      <dsp:txXfrm>
        <a:off x="38381" y="1867097"/>
        <a:ext cx="7422588" cy="709478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161EF2-7DD0-4929-817C-F09952B33103}">
      <dsp:nvSpPr>
        <dsp:cNvPr id="0" name=""/>
        <dsp:cNvSpPr/>
      </dsp:nvSpPr>
      <dsp:spPr>
        <a:xfrm>
          <a:off x="0" y="405449"/>
          <a:ext cx="7499350" cy="1924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033" tIns="541528" rIns="582033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среднее арифметическое  распределено нормально с дисперсией      </a:t>
          </a:r>
          <a:endParaRPr lang="ru-RU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0" y="405449"/>
        <a:ext cx="7499350" cy="1924650"/>
      </dsp:txXfrm>
    </dsp:sp>
    <dsp:sp modelId="{8C477F6F-7464-4E7F-9467-39E817C09EA4}">
      <dsp:nvSpPr>
        <dsp:cNvPr id="0" name=""/>
        <dsp:cNvSpPr/>
      </dsp:nvSpPr>
      <dsp:spPr>
        <a:xfrm>
          <a:off x="374967" y="21689"/>
          <a:ext cx="5314901" cy="76752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shade val="8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Нормальный закон с </a:t>
          </a:r>
          <a:r>
            <a:rPr lang="ru-RU" sz="2000" u="sng" kern="1200" dirty="0" smtClean="0"/>
            <a:t>известной дисперсией</a:t>
          </a:r>
          <a:endParaRPr lang="ru-RU" sz="2000" kern="1200" dirty="0"/>
        </a:p>
      </dsp:txBody>
      <dsp:txXfrm>
        <a:off x="412434" y="59156"/>
        <a:ext cx="5239967" cy="692586"/>
      </dsp:txXfrm>
    </dsp:sp>
    <dsp:sp modelId="{3993678F-A03F-41A1-9581-DB04BF0C648B}">
      <dsp:nvSpPr>
        <dsp:cNvPr id="0" name=""/>
        <dsp:cNvSpPr/>
      </dsp:nvSpPr>
      <dsp:spPr>
        <a:xfrm>
          <a:off x="0" y="2854260"/>
          <a:ext cx="7499350" cy="19246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-530984"/>
              <a:satOff val="5406"/>
              <a:lumOff val="3244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033" tIns="541528" rIns="582033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среднее арифметическое распределено тоже нормально, оценка</a:t>
          </a:r>
          <a:endParaRPr lang="ru-RU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0" y="2854260"/>
        <a:ext cx="7499350" cy="1924650"/>
      </dsp:txXfrm>
    </dsp:sp>
    <dsp:sp modelId="{AA63500D-BF96-4BE1-AB77-8845938E7BF3}">
      <dsp:nvSpPr>
        <dsp:cNvPr id="0" name=""/>
        <dsp:cNvSpPr/>
      </dsp:nvSpPr>
      <dsp:spPr>
        <a:xfrm>
          <a:off x="374967" y="2470500"/>
          <a:ext cx="5602944" cy="76752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530984"/>
                <a:satOff val="5406"/>
                <a:lumOff val="32441"/>
                <a:alphaOff val="0"/>
                <a:tint val="35000"/>
                <a:satMod val="253000"/>
              </a:schemeClr>
            </a:gs>
            <a:gs pos="50000">
              <a:schemeClr val="accent2">
                <a:shade val="80000"/>
                <a:hueOff val="-530984"/>
                <a:satOff val="5406"/>
                <a:lumOff val="32441"/>
                <a:alphaOff val="0"/>
                <a:tint val="42000"/>
                <a:satMod val="255000"/>
              </a:schemeClr>
            </a:gs>
            <a:gs pos="97000">
              <a:schemeClr val="accent2">
                <a:shade val="80000"/>
                <a:hueOff val="-530984"/>
                <a:satOff val="5406"/>
                <a:lumOff val="32441"/>
                <a:alphaOff val="0"/>
                <a:tint val="53000"/>
                <a:satMod val="260000"/>
              </a:schemeClr>
            </a:gs>
            <a:gs pos="100000">
              <a:schemeClr val="accent2">
                <a:shade val="80000"/>
                <a:hueOff val="-530984"/>
                <a:satOff val="5406"/>
                <a:lumOff val="32441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Нормальный закон с </a:t>
          </a:r>
          <a:r>
            <a:rPr lang="ru-RU" sz="2000" u="sng" kern="1200" dirty="0" smtClean="0"/>
            <a:t>неизвестной дисперсией</a:t>
          </a:r>
          <a:endParaRPr lang="ru-RU" sz="2000" u="sng" kern="1200" dirty="0"/>
        </a:p>
      </dsp:txBody>
      <dsp:txXfrm>
        <a:off x="412434" y="2507967"/>
        <a:ext cx="5528010" cy="69258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46CD11-3976-4F00-9307-A8DF6AC01A6D}">
      <dsp:nvSpPr>
        <dsp:cNvPr id="0" name=""/>
        <dsp:cNvSpPr/>
      </dsp:nvSpPr>
      <dsp:spPr>
        <a:xfrm>
          <a:off x="0" y="128401"/>
          <a:ext cx="7499350" cy="2149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033" tIns="1353820" rIns="582033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0" y="128401"/>
        <a:ext cx="7499350" cy="2149875"/>
      </dsp:txXfrm>
    </dsp:sp>
    <dsp:sp modelId="{31C30272-613F-4F3C-A498-04C49263FFE4}">
      <dsp:nvSpPr>
        <dsp:cNvPr id="0" name=""/>
        <dsp:cNvSpPr/>
      </dsp:nvSpPr>
      <dsp:spPr>
        <a:xfrm>
          <a:off x="374967" y="36990"/>
          <a:ext cx="5249545" cy="82930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Интервальная оценка дисперсии</a:t>
          </a:r>
          <a:endParaRPr lang="ru-RU" sz="2000" kern="1200" dirty="0"/>
        </a:p>
      </dsp:txBody>
      <dsp:txXfrm>
        <a:off x="415450" y="77473"/>
        <a:ext cx="5168579" cy="748339"/>
      </dsp:txXfrm>
    </dsp:sp>
    <dsp:sp modelId="{98540E62-59D8-4FFC-99F1-4116AC33162D}">
      <dsp:nvSpPr>
        <dsp:cNvPr id="0" name=""/>
        <dsp:cNvSpPr/>
      </dsp:nvSpPr>
      <dsp:spPr>
        <a:xfrm>
          <a:off x="0" y="2522323"/>
          <a:ext cx="7499350" cy="214987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033" tIns="1353820" rIns="582033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0" y="2522323"/>
        <a:ext cx="7499350" cy="2149875"/>
      </dsp:txXfrm>
    </dsp:sp>
    <dsp:sp modelId="{913A38D8-EEB2-48C9-B119-64C2ED653147}">
      <dsp:nvSpPr>
        <dsp:cNvPr id="0" name=""/>
        <dsp:cNvSpPr/>
      </dsp:nvSpPr>
      <dsp:spPr>
        <a:xfrm>
          <a:off x="374967" y="2485251"/>
          <a:ext cx="5249545" cy="85244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уравнение относительно σ</a:t>
          </a:r>
          <a:r>
            <a:rPr lang="ru-RU" sz="2000" kern="1200" baseline="30000" dirty="0" smtClean="0"/>
            <a:t>2</a:t>
          </a:r>
          <a:endParaRPr lang="ru-RU" sz="2000" kern="1200" dirty="0"/>
        </a:p>
      </dsp:txBody>
      <dsp:txXfrm>
        <a:off x="416580" y="2526864"/>
        <a:ext cx="5166319" cy="7692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6DAEDB-217A-498E-9F1B-04AE46F0B6FC}">
      <dsp:nvSpPr>
        <dsp:cNvPr id="0" name=""/>
        <dsp:cNvSpPr/>
      </dsp:nvSpPr>
      <dsp:spPr>
        <a:xfrm>
          <a:off x="2255147" y="62245"/>
          <a:ext cx="2987784" cy="2987784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alpha val="50000"/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shade val="80000"/>
                <a:alpha val="50000"/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shade val="80000"/>
                <a:alpha val="50000"/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shade val="80000"/>
                <a:alpha val="50000"/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shade val="80000"/>
                <a:alpha val="50000"/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0" u="none" kern="1200" dirty="0" smtClean="0">
              <a:effectLst/>
            </a:rPr>
            <a:t>Статистическое оценивание</a:t>
          </a:r>
          <a:endParaRPr lang="ru-RU" sz="2100" b="0" i="0" u="none" kern="1200" dirty="0">
            <a:effectLst/>
          </a:endParaRPr>
        </a:p>
      </dsp:txBody>
      <dsp:txXfrm>
        <a:off x="2653519" y="585107"/>
        <a:ext cx="2191041" cy="1344502"/>
      </dsp:txXfrm>
    </dsp:sp>
    <dsp:sp modelId="{48B60A41-C4BB-4253-92EB-580E86981FD3}">
      <dsp:nvSpPr>
        <dsp:cNvPr id="0" name=""/>
        <dsp:cNvSpPr/>
      </dsp:nvSpPr>
      <dsp:spPr>
        <a:xfrm>
          <a:off x="3333240" y="1929610"/>
          <a:ext cx="2987784" cy="2987784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alpha val="50000"/>
                <a:hueOff val="-265492"/>
                <a:satOff val="2703"/>
                <a:lumOff val="16221"/>
                <a:alphaOff val="0"/>
                <a:tint val="92000"/>
                <a:satMod val="170000"/>
              </a:schemeClr>
            </a:gs>
            <a:gs pos="15000">
              <a:schemeClr val="accent2">
                <a:shade val="80000"/>
                <a:alpha val="50000"/>
                <a:hueOff val="-265492"/>
                <a:satOff val="2703"/>
                <a:lumOff val="16221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shade val="80000"/>
                <a:alpha val="50000"/>
                <a:hueOff val="-265492"/>
                <a:satOff val="2703"/>
                <a:lumOff val="16221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shade val="80000"/>
                <a:alpha val="50000"/>
                <a:hueOff val="-265492"/>
                <a:satOff val="2703"/>
                <a:lumOff val="16221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shade val="80000"/>
                <a:alpha val="50000"/>
                <a:hueOff val="-265492"/>
                <a:satOff val="2703"/>
                <a:lumOff val="16221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0" u="none" kern="1200" dirty="0" smtClean="0">
              <a:effectLst/>
            </a:rPr>
            <a:t>Проверка статистических гипотез</a:t>
          </a:r>
          <a:endParaRPr lang="ru-RU" sz="2100" b="0" i="0" u="none" kern="1200" dirty="0">
            <a:effectLst/>
          </a:endParaRPr>
        </a:p>
      </dsp:txBody>
      <dsp:txXfrm>
        <a:off x="4247004" y="2701454"/>
        <a:ext cx="1792670" cy="1643281"/>
      </dsp:txXfrm>
    </dsp:sp>
    <dsp:sp modelId="{CA448C77-9F10-4A2A-B646-48E01654E2FC}">
      <dsp:nvSpPr>
        <dsp:cNvPr id="0" name=""/>
        <dsp:cNvSpPr/>
      </dsp:nvSpPr>
      <dsp:spPr>
        <a:xfrm>
          <a:off x="1177055" y="1929610"/>
          <a:ext cx="2987784" cy="2987784"/>
        </a:xfrm>
        <a:prstGeom prst="ellipse">
          <a:avLst/>
        </a:prstGeom>
        <a:gradFill rotWithShape="0">
          <a:gsLst>
            <a:gs pos="0">
              <a:schemeClr val="accent2">
                <a:shade val="80000"/>
                <a:alpha val="50000"/>
                <a:hueOff val="-530984"/>
                <a:satOff val="5406"/>
                <a:lumOff val="32441"/>
                <a:alphaOff val="0"/>
                <a:tint val="92000"/>
                <a:satMod val="170000"/>
              </a:schemeClr>
            </a:gs>
            <a:gs pos="15000">
              <a:schemeClr val="accent2">
                <a:shade val="80000"/>
                <a:alpha val="50000"/>
                <a:hueOff val="-530984"/>
                <a:satOff val="5406"/>
                <a:lumOff val="32441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shade val="80000"/>
                <a:alpha val="50000"/>
                <a:hueOff val="-530984"/>
                <a:satOff val="5406"/>
                <a:lumOff val="32441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shade val="80000"/>
                <a:alpha val="50000"/>
                <a:hueOff val="-530984"/>
                <a:satOff val="5406"/>
                <a:lumOff val="32441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shade val="80000"/>
                <a:alpha val="50000"/>
                <a:hueOff val="-530984"/>
                <a:satOff val="5406"/>
                <a:lumOff val="32441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0" i="0" u="none" kern="1200" dirty="0" smtClean="0">
              <a:effectLst/>
            </a:rPr>
            <a:t>Построение статистических зависимостей</a:t>
          </a:r>
          <a:endParaRPr lang="ru-RU" sz="2100" b="0" i="0" u="none" kern="1200" dirty="0">
            <a:effectLst/>
          </a:endParaRPr>
        </a:p>
      </dsp:txBody>
      <dsp:txXfrm>
        <a:off x="1458405" y="2701454"/>
        <a:ext cx="1792670" cy="16432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D1A38B-0CD9-467C-9416-CD2CAF6B10A1}">
      <dsp:nvSpPr>
        <dsp:cNvPr id="0" name=""/>
        <dsp:cNvSpPr/>
      </dsp:nvSpPr>
      <dsp:spPr>
        <a:xfrm>
          <a:off x="3661" y="1151840"/>
          <a:ext cx="2496919" cy="2496919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0" kern="1200" dirty="0" smtClean="0"/>
            <a:t>Генеральная совокупность</a:t>
          </a:r>
          <a:endParaRPr lang="ru-RU" sz="2000" i="0" kern="1200" dirty="0"/>
        </a:p>
      </dsp:txBody>
      <dsp:txXfrm>
        <a:off x="369326" y="1517505"/>
        <a:ext cx="1765589" cy="1765589"/>
      </dsp:txXfrm>
    </dsp:sp>
    <dsp:sp modelId="{63A74876-3433-4E5F-9843-CC1F3321E4EA}">
      <dsp:nvSpPr>
        <dsp:cNvPr id="0" name=""/>
        <dsp:cNvSpPr/>
      </dsp:nvSpPr>
      <dsp:spPr>
        <a:xfrm>
          <a:off x="2500580" y="1151840"/>
          <a:ext cx="2496919" cy="2496919"/>
        </a:xfrm>
        <a:prstGeom prst="ellipse">
          <a:avLst/>
        </a:prstGeom>
        <a:gradFill rotWithShape="0">
          <a:gsLst>
            <a:gs pos="0">
              <a:schemeClr val="accent2">
                <a:hueOff val="9504421"/>
                <a:satOff val="-18343"/>
                <a:lumOff val="-2355"/>
                <a:alphaOff val="0"/>
                <a:tint val="35000"/>
                <a:satMod val="253000"/>
              </a:schemeClr>
            </a:gs>
            <a:gs pos="50000">
              <a:schemeClr val="accent2">
                <a:hueOff val="9504421"/>
                <a:satOff val="-18343"/>
                <a:lumOff val="-2355"/>
                <a:alphaOff val="0"/>
                <a:tint val="42000"/>
                <a:satMod val="255000"/>
              </a:schemeClr>
            </a:gs>
            <a:gs pos="97000">
              <a:schemeClr val="accent2">
                <a:hueOff val="9504421"/>
                <a:satOff val="-18343"/>
                <a:lumOff val="-2355"/>
                <a:alphaOff val="0"/>
                <a:tint val="53000"/>
                <a:satMod val="260000"/>
              </a:schemeClr>
            </a:gs>
            <a:gs pos="100000">
              <a:schemeClr val="accent2">
                <a:hueOff val="9504421"/>
                <a:satOff val="-18343"/>
                <a:lumOff val="-2355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0" kern="1200" dirty="0" smtClean="0"/>
            <a:t>Выборка</a:t>
          </a:r>
          <a:endParaRPr lang="ru-RU" sz="2000" i="0" kern="1200" dirty="0"/>
        </a:p>
      </dsp:txBody>
      <dsp:txXfrm>
        <a:off x="2866245" y="1517505"/>
        <a:ext cx="1765589" cy="1765589"/>
      </dsp:txXfrm>
    </dsp:sp>
    <dsp:sp modelId="{DF487D05-5079-4623-AC44-C423A331DC17}">
      <dsp:nvSpPr>
        <dsp:cNvPr id="0" name=""/>
        <dsp:cNvSpPr/>
      </dsp:nvSpPr>
      <dsp:spPr>
        <a:xfrm>
          <a:off x="4997499" y="1151840"/>
          <a:ext cx="2496919" cy="2496919"/>
        </a:xfrm>
        <a:prstGeom prst="ellipse">
          <a:avLst/>
        </a:prstGeom>
        <a:gradFill rotWithShape="0">
          <a:gsLst>
            <a:gs pos="0">
              <a:schemeClr val="accent2">
                <a:hueOff val="19008842"/>
                <a:satOff val="-36686"/>
                <a:lumOff val="-4710"/>
                <a:alphaOff val="0"/>
                <a:tint val="35000"/>
                <a:satMod val="253000"/>
              </a:schemeClr>
            </a:gs>
            <a:gs pos="50000">
              <a:schemeClr val="accent2">
                <a:hueOff val="19008842"/>
                <a:satOff val="-36686"/>
                <a:lumOff val="-4710"/>
                <a:alphaOff val="0"/>
                <a:tint val="42000"/>
                <a:satMod val="255000"/>
              </a:schemeClr>
            </a:gs>
            <a:gs pos="97000">
              <a:schemeClr val="accent2">
                <a:hueOff val="19008842"/>
                <a:satOff val="-36686"/>
                <a:lumOff val="-4710"/>
                <a:alphaOff val="0"/>
                <a:tint val="53000"/>
                <a:satMod val="260000"/>
              </a:schemeClr>
            </a:gs>
            <a:gs pos="100000">
              <a:schemeClr val="accent2">
                <a:hueOff val="19008842"/>
                <a:satOff val="-36686"/>
                <a:lumOff val="-471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Детальное исследование выборки</a:t>
          </a:r>
          <a:endParaRPr lang="ru-RU" sz="2000" kern="1200" dirty="0"/>
        </a:p>
      </dsp:txBody>
      <dsp:txXfrm>
        <a:off x="5363164" y="1517505"/>
        <a:ext cx="1765589" cy="176558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4FB075-596F-4C18-A499-6653EAE371A5}">
      <dsp:nvSpPr>
        <dsp:cNvPr id="0" name=""/>
        <dsp:cNvSpPr/>
      </dsp:nvSpPr>
      <dsp:spPr>
        <a:xfrm>
          <a:off x="0" y="180998"/>
          <a:ext cx="7499350" cy="109219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254000" bIns="173385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Выборка  </a:t>
          </a:r>
          <a:r>
            <a:rPr lang="en-US" sz="2000" i="1" kern="1200" dirty="0" smtClean="0"/>
            <a:t>x</a:t>
          </a:r>
          <a:r>
            <a:rPr lang="ru-RU" sz="2000" i="1" kern="1200" baseline="-25000" dirty="0" smtClean="0"/>
            <a:t>1</a:t>
          </a:r>
          <a:r>
            <a:rPr lang="ru-RU" sz="2000" i="1" kern="1200" dirty="0" smtClean="0"/>
            <a:t>, </a:t>
          </a:r>
          <a:r>
            <a:rPr lang="en-US" sz="2000" i="1" kern="1200" dirty="0" smtClean="0"/>
            <a:t>x</a:t>
          </a:r>
          <a:r>
            <a:rPr lang="ru-RU" sz="2000" i="1" kern="1200" baseline="-25000" dirty="0" smtClean="0"/>
            <a:t>2</a:t>
          </a:r>
          <a:r>
            <a:rPr lang="ru-RU" sz="2000" i="1" kern="1200" dirty="0" smtClean="0"/>
            <a:t>, …, </a:t>
          </a:r>
          <a:r>
            <a:rPr lang="en-US" sz="2000" i="1" kern="1200" dirty="0" err="1" smtClean="0"/>
            <a:t>x</a:t>
          </a:r>
          <a:r>
            <a:rPr lang="en-US" sz="2000" i="1" kern="1200" baseline="-25000" dirty="0" err="1" smtClean="0"/>
            <a:t>n</a:t>
          </a:r>
          <a:endParaRPr lang="ru-RU" sz="2000" kern="1200" dirty="0"/>
        </a:p>
      </dsp:txBody>
      <dsp:txXfrm>
        <a:off x="0" y="454046"/>
        <a:ext cx="7226302" cy="546095"/>
      </dsp:txXfrm>
    </dsp:sp>
    <dsp:sp modelId="{927E0BB1-2115-4380-8FDB-8DCE97B5EAA3}">
      <dsp:nvSpPr>
        <dsp:cNvPr id="0" name=""/>
        <dsp:cNvSpPr/>
      </dsp:nvSpPr>
      <dsp:spPr>
        <a:xfrm>
          <a:off x="2309799" y="588520"/>
          <a:ext cx="5189550" cy="109219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9504421"/>
                <a:satOff val="-18343"/>
                <a:lumOff val="-2355"/>
                <a:alphaOff val="0"/>
                <a:tint val="35000"/>
                <a:satMod val="253000"/>
              </a:schemeClr>
            </a:gs>
            <a:gs pos="50000">
              <a:schemeClr val="accent2">
                <a:hueOff val="9504421"/>
                <a:satOff val="-18343"/>
                <a:lumOff val="-2355"/>
                <a:alphaOff val="0"/>
                <a:tint val="42000"/>
                <a:satMod val="255000"/>
              </a:schemeClr>
            </a:gs>
            <a:gs pos="97000">
              <a:schemeClr val="accent2">
                <a:hueOff val="9504421"/>
                <a:satOff val="-18343"/>
                <a:lumOff val="-2355"/>
                <a:alphaOff val="0"/>
                <a:tint val="53000"/>
                <a:satMod val="260000"/>
              </a:schemeClr>
            </a:gs>
            <a:gs pos="100000">
              <a:schemeClr val="accent2">
                <a:hueOff val="9504421"/>
                <a:satOff val="-18343"/>
                <a:lumOff val="-2355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254000" bIns="173385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Оцениваемый параметр Θ</a:t>
          </a:r>
          <a:endParaRPr lang="ru-RU" sz="2000" kern="1200" dirty="0"/>
        </a:p>
      </dsp:txBody>
      <dsp:txXfrm>
        <a:off x="2309799" y="861568"/>
        <a:ext cx="4916502" cy="546095"/>
      </dsp:txXfrm>
    </dsp:sp>
    <dsp:sp modelId="{BFACE3B7-259C-4AA8-AB5F-753B3321C92E}">
      <dsp:nvSpPr>
        <dsp:cNvPr id="0" name=""/>
        <dsp:cNvSpPr/>
      </dsp:nvSpPr>
      <dsp:spPr>
        <a:xfrm>
          <a:off x="4619599" y="1033023"/>
          <a:ext cx="2879750" cy="1092191"/>
        </a:xfrm>
        <a:prstGeom prst="rightArrow">
          <a:avLst>
            <a:gd name="adj1" fmla="val 50000"/>
            <a:gd name="adj2" fmla="val 50000"/>
          </a:avLst>
        </a:prstGeom>
        <a:gradFill rotWithShape="0">
          <a:gsLst>
            <a:gs pos="0">
              <a:schemeClr val="accent2">
                <a:hueOff val="19008842"/>
                <a:satOff val="-36686"/>
                <a:lumOff val="-4710"/>
                <a:alphaOff val="0"/>
                <a:tint val="35000"/>
                <a:satMod val="253000"/>
              </a:schemeClr>
            </a:gs>
            <a:gs pos="50000">
              <a:schemeClr val="accent2">
                <a:hueOff val="19008842"/>
                <a:satOff val="-36686"/>
                <a:lumOff val="-4710"/>
                <a:alphaOff val="0"/>
                <a:tint val="42000"/>
                <a:satMod val="255000"/>
              </a:schemeClr>
            </a:gs>
            <a:gs pos="97000">
              <a:schemeClr val="accent2">
                <a:hueOff val="19008842"/>
                <a:satOff val="-36686"/>
                <a:lumOff val="-4710"/>
                <a:alphaOff val="0"/>
                <a:tint val="53000"/>
                <a:satMod val="260000"/>
              </a:schemeClr>
            </a:gs>
            <a:gs pos="100000">
              <a:schemeClr val="accent2">
                <a:hueOff val="19008842"/>
                <a:satOff val="-36686"/>
                <a:lumOff val="-471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254000" bIns="173385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/>
            <a:t>Оценка </a:t>
          </a:r>
          <a:endParaRPr lang="ru-RU" sz="2000" kern="1200" dirty="0"/>
        </a:p>
      </dsp:txBody>
      <dsp:txXfrm>
        <a:off x="4619599" y="1306071"/>
        <a:ext cx="2606702" cy="54609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7BC84-41F8-49A7-B32B-AD1A174B00EC}">
      <dsp:nvSpPr>
        <dsp:cNvPr id="0" name=""/>
        <dsp:cNvSpPr/>
      </dsp:nvSpPr>
      <dsp:spPr>
        <a:xfrm>
          <a:off x="0" y="202949"/>
          <a:ext cx="7498080" cy="1197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934" tIns="208280" rIns="581934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при любом объеме выборки </a:t>
          </a:r>
          <a:r>
            <a:rPr lang="ru-RU" sz="2000" i="1" kern="1200" dirty="0" smtClean="0"/>
            <a:t>n</a:t>
          </a:r>
          <a:r>
            <a:rPr lang="ru-RU" sz="2000" kern="1200" dirty="0" smtClean="0"/>
            <a:t> математическое ожидание оценки равно истинному значению искомого параметра.</a:t>
          </a:r>
          <a:endParaRPr lang="ru-RU" sz="2000" kern="1200" dirty="0"/>
        </a:p>
      </dsp:txBody>
      <dsp:txXfrm>
        <a:off x="0" y="202949"/>
        <a:ext cx="7498080" cy="1197000"/>
      </dsp:txXfrm>
    </dsp:sp>
    <dsp:sp modelId="{710BC145-D102-403C-A9FF-AD9E3230A5AF}">
      <dsp:nvSpPr>
        <dsp:cNvPr id="0" name=""/>
        <dsp:cNvSpPr/>
      </dsp:nvSpPr>
      <dsp:spPr>
        <a:xfrm>
          <a:off x="374904" y="55349"/>
          <a:ext cx="5248656" cy="2952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387" tIns="0" rIns="198387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err="1" smtClean="0"/>
            <a:t>Несмещенность</a:t>
          </a:r>
          <a:endParaRPr lang="ru-RU" sz="2000" kern="1200" dirty="0"/>
        </a:p>
      </dsp:txBody>
      <dsp:txXfrm>
        <a:off x="389314" y="69759"/>
        <a:ext cx="5219836" cy="266380"/>
      </dsp:txXfrm>
    </dsp:sp>
    <dsp:sp modelId="{E49F2CD2-671B-412F-9DEB-87E4DF0BB130}">
      <dsp:nvSpPr>
        <dsp:cNvPr id="0" name=""/>
        <dsp:cNvSpPr/>
      </dsp:nvSpPr>
      <dsp:spPr>
        <a:xfrm>
          <a:off x="0" y="1601549"/>
          <a:ext cx="7498080" cy="913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6336281"/>
              <a:satOff val="-12229"/>
              <a:lumOff val="-157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934" tIns="208280" rIns="581934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Оценку, которая  при постоянном объеме выборки</a:t>
          </a:r>
          <a:r>
            <a:rPr lang="en-US" sz="2000" i="1" kern="1200" dirty="0" smtClean="0"/>
            <a:t> </a:t>
          </a:r>
          <a:r>
            <a:rPr lang="ru-RU" sz="2000" i="1" kern="1200" dirty="0" smtClean="0"/>
            <a:t>n</a:t>
          </a:r>
          <a:r>
            <a:rPr lang="ru-RU" sz="2000" kern="1200" dirty="0" smtClean="0"/>
            <a:t> имеет наименьшую возможную дисперсию.</a:t>
          </a:r>
          <a:endParaRPr lang="ru-RU" sz="2000" kern="1200" dirty="0"/>
        </a:p>
      </dsp:txBody>
      <dsp:txXfrm>
        <a:off x="0" y="1601549"/>
        <a:ext cx="7498080" cy="913500"/>
      </dsp:txXfrm>
    </dsp:sp>
    <dsp:sp modelId="{B87E2F02-4C79-4B2D-94C2-6D2E1F7FD0DB}">
      <dsp:nvSpPr>
        <dsp:cNvPr id="0" name=""/>
        <dsp:cNvSpPr/>
      </dsp:nvSpPr>
      <dsp:spPr>
        <a:xfrm>
          <a:off x="374904" y="1453949"/>
          <a:ext cx="5248656" cy="295200"/>
        </a:xfrm>
        <a:prstGeom prst="roundRect">
          <a:avLst/>
        </a:prstGeom>
        <a:gradFill rotWithShape="0">
          <a:gsLst>
            <a:gs pos="0">
              <a:schemeClr val="accent2">
                <a:hueOff val="6336281"/>
                <a:satOff val="-12229"/>
                <a:lumOff val="-1570"/>
                <a:alphaOff val="0"/>
                <a:tint val="35000"/>
                <a:satMod val="253000"/>
              </a:schemeClr>
            </a:gs>
            <a:gs pos="50000">
              <a:schemeClr val="accent2">
                <a:hueOff val="6336281"/>
                <a:satOff val="-12229"/>
                <a:lumOff val="-1570"/>
                <a:alphaOff val="0"/>
                <a:tint val="42000"/>
                <a:satMod val="255000"/>
              </a:schemeClr>
            </a:gs>
            <a:gs pos="97000">
              <a:schemeClr val="accent2">
                <a:hueOff val="6336281"/>
                <a:satOff val="-12229"/>
                <a:lumOff val="-1570"/>
                <a:alphaOff val="0"/>
                <a:tint val="53000"/>
                <a:satMod val="260000"/>
              </a:schemeClr>
            </a:gs>
            <a:gs pos="100000">
              <a:schemeClr val="accent2">
                <a:hueOff val="6336281"/>
                <a:satOff val="-12229"/>
                <a:lumOff val="-157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387" tIns="0" rIns="198387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/>
            <a:t>Эффективность</a:t>
          </a:r>
          <a:r>
            <a:rPr lang="ru-RU" sz="2000" kern="1200" dirty="0" smtClean="0"/>
            <a:t> </a:t>
          </a:r>
          <a:endParaRPr lang="ru-RU" sz="2000" kern="1200" dirty="0"/>
        </a:p>
      </dsp:txBody>
      <dsp:txXfrm>
        <a:off x="389314" y="1468359"/>
        <a:ext cx="5219836" cy="266380"/>
      </dsp:txXfrm>
    </dsp:sp>
    <dsp:sp modelId="{CD0EB17D-333B-42EA-8314-51EF78C452DA}">
      <dsp:nvSpPr>
        <dsp:cNvPr id="0" name=""/>
        <dsp:cNvSpPr/>
      </dsp:nvSpPr>
      <dsp:spPr>
        <a:xfrm>
          <a:off x="0" y="2716650"/>
          <a:ext cx="7498080" cy="913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2672561"/>
              <a:satOff val="-24457"/>
              <a:lumOff val="-314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934" tIns="208280" rIns="581934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Оценка при </a:t>
          </a:r>
          <a:r>
            <a:rPr lang="en-US" sz="2000" kern="1200" dirty="0" smtClean="0"/>
            <a:t>n </a:t>
          </a:r>
          <a:r>
            <a:rPr lang="ru-RU" sz="2000" kern="1200" dirty="0" smtClean="0"/>
            <a:t>→∞ стремится по вероятности к оцениваемому параметру.</a:t>
          </a:r>
          <a:endParaRPr lang="ru-RU" sz="2000" kern="1200" dirty="0"/>
        </a:p>
      </dsp:txBody>
      <dsp:txXfrm>
        <a:off x="0" y="2716650"/>
        <a:ext cx="7498080" cy="913500"/>
      </dsp:txXfrm>
    </dsp:sp>
    <dsp:sp modelId="{23119B34-54A4-4BC0-8769-257CBE2CDA2D}">
      <dsp:nvSpPr>
        <dsp:cNvPr id="0" name=""/>
        <dsp:cNvSpPr/>
      </dsp:nvSpPr>
      <dsp:spPr>
        <a:xfrm>
          <a:off x="374904" y="2569050"/>
          <a:ext cx="5248656" cy="295200"/>
        </a:xfrm>
        <a:prstGeom prst="roundRect">
          <a:avLst/>
        </a:prstGeom>
        <a:gradFill rotWithShape="0">
          <a:gsLst>
            <a:gs pos="0">
              <a:schemeClr val="accent2">
                <a:hueOff val="12672561"/>
                <a:satOff val="-24457"/>
                <a:lumOff val="-3140"/>
                <a:alphaOff val="0"/>
                <a:tint val="35000"/>
                <a:satMod val="253000"/>
              </a:schemeClr>
            </a:gs>
            <a:gs pos="50000">
              <a:schemeClr val="accent2">
                <a:hueOff val="12672561"/>
                <a:satOff val="-24457"/>
                <a:lumOff val="-3140"/>
                <a:alphaOff val="0"/>
                <a:tint val="42000"/>
                <a:satMod val="255000"/>
              </a:schemeClr>
            </a:gs>
            <a:gs pos="97000">
              <a:schemeClr val="accent2">
                <a:hueOff val="12672561"/>
                <a:satOff val="-24457"/>
                <a:lumOff val="-3140"/>
                <a:alphaOff val="0"/>
                <a:tint val="53000"/>
                <a:satMod val="260000"/>
              </a:schemeClr>
            </a:gs>
            <a:gs pos="100000">
              <a:schemeClr val="accent2">
                <a:hueOff val="12672561"/>
                <a:satOff val="-24457"/>
                <a:lumOff val="-314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387" tIns="0" rIns="198387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kern="1200" dirty="0" smtClean="0"/>
            <a:t>Состоятельность</a:t>
          </a:r>
          <a:endParaRPr lang="ru-RU" sz="2000" kern="1200" dirty="0"/>
        </a:p>
      </dsp:txBody>
      <dsp:txXfrm>
        <a:off x="389314" y="2583460"/>
        <a:ext cx="5219836" cy="266380"/>
      </dsp:txXfrm>
    </dsp:sp>
    <dsp:sp modelId="{5234D93A-32EA-4991-9F17-6FC19B19C3D7}">
      <dsp:nvSpPr>
        <dsp:cNvPr id="0" name=""/>
        <dsp:cNvSpPr/>
      </dsp:nvSpPr>
      <dsp:spPr>
        <a:xfrm>
          <a:off x="0" y="3831750"/>
          <a:ext cx="7498080" cy="913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9008842"/>
              <a:satOff val="-36686"/>
              <a:lumOff val="-471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1934" tIns="208280" rIns="581934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u="none" kern="1200" dirty="0" smtClean="0"/>
            <a:t>Оценка  характеризует чувствительность оценки к промахам и выбросам.</a:t>
          </a:r>
          <a:endParaRPr lang="ru-RU" sz="2000" kern="1200" dirty="0"/>
        </a:p>
      </dsp:txBody>
      <dsp:txXfrm>
        <a:off x="0" y="3831750"/>
        <a:ext cx="7498080" cy="913500"/>
      </dsp:txXfrm>
    </dsp:sp>
    <dsp:sp modelId="{AAAA2C93-56F3-4018-A5EE-E98F5F95130D}">
      <dsp:nvSpPr>
        <dsp:cNvPr id="0" name=""/>
        <dsp:cNvSpPr/>
      </dsp:nvSpPr>
      <dsp:spPr>
        <a:xfrm>
          <a:off x="374904" y="3684150"/>
          <a:ext cx="5248656" cy="295200"/>
        </a:xfrm>
        <a:prstGeom prst="roundRect">
          <a:avLst/>
        </a:prstGeom>
        <a:gradFill rotWithShape="0">
          <a:gsLst>
            <a:gs pos="0">
              <a:schemeClr val="accent2">
                <a:hueOff val="19008842"/>
                <a:satOff val="-36686"/>
                <a:lumOff val="-4710"/>
                <a:alphaOff val="0"/>
                <a:tint val="35000"/>
                <a:satMod val="253000"/>
              </a:schemeClr>
            </a:gs>
            <a:gs pos="50000">
              <a:schemeClr val="accent2">
                <a:hueOff val="19008842"/>
                <a:satOff val="-36686"/>
                <a:lumOff val="-4710"/>
                <a:alphaOff val="0"/>
                <a:tint val="42000"/>
                <a:satMod val="255000"/>
              </a:schemeClr>
            </a:gs>
            <a:gs pos="97000">
              <a:schemeClr val="accent2">
                <a:hueOff val="19008842"/>
                <a:satOff val="-36686"/>
                <a:lumOff val="-4710"/>
                <a:alphaOff val="0"/>
                <a:tint val="53000"/>
                <a:satMod val="260000"/>
              </a:schemeClr>
            </a:gs>
            <a:gs pos="100000">
              <a:schemeClr val="accent2">
                <a:hueOff val="19008842"/>
                <a:satOff val="-36686"/>
                <a:lumOff val="-471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387" tIns="0" rIns="198387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i="1" u="none" kern="1200" dirty="0" smtClean="0"/>
            <a:t>Устойчивость.</a:t>
          </a:r>
          <a:endParaRPr lang="ru-RU" sz="2000" kern="1200" dirty="0"/>
        </a:p>
      </dsp:txBody>
      <dsp:txXfrm>
        <a:off x="389314" y="3698560"/>
        <a:ext cx="5219836" cy="26638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EDCE79-9D84-4FCB-A267-93334359719C}">
      <dsp:nvSpPr>
        <dsp:cNvPr id="0" name=""/>
        <dsp:cNvSpPr/>
      </dsp:nvSpPr>
      <dsp:spPr>
        <a:xfrm rot="5400000">
          <a:off x="-259422" y="280984"/>
          <a:ext cx="1729480" cy="1210636"/>
        </a:xfrm>
        <a:prstGeom prst="chevron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shade val="80000"/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shade val="80000"/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Точечная оценка</a:t>
          </a:r>
          <a:endParaRPr lang="ru-RU" sz="1600" b="0" i="0" kern="1200" dirty="0"/>
        </a:p>
      </dsp:txBody>
      <dsp:txXfrm rot="-5400000">
        <a:off x="0" y="626880"/>
        <a:ext cx="1210636" cy="518844"/>
      </dsp:txXfrm>
    </dsp:sp>
    <dsp:sp modelId="{B8F13E0A-C53C-4A29-A552-F48848EA1C6A}">
      <dsp:nvSpPr>
        <dsp:cNvPr id="0" name=""/>
        <dsp:cNvSpPr/>
      </dsp:nvSpPr>
      <dsp:spPr>
        <a:xfrm rot="5400000">
          <a:off x="4019397" y="-2757846"/>
          <a:ext cx="671192" cy="628871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числовая величина, которая принимается за значение искомого параметра</a:t>
          </a:r>
          <a:endParaRPr lang="ru-RU" sz="1600" b="0" i="0" kern="1200" dirty="0"/>
        </a:p>
      </dsp:txBody>
      <dsp:txXfrm rot="-5400000">
        <a:off x="1210637" y="83679"/>
        <a:ext cx="6255948" cy="605662"/>
      </dsp:txXfrm>
    </dsp:sp>
    <dsp:sp modelId="{F030BA55-BF97-4044-88F5-392364706C69}">
      <dsp:nvSpPr>
        <dsp:cNvPr id="0" name=""/>
        <dsp:cNvSpPr/>
      </dsp:nvSpPr>
      <dsp:spPr>
        <a:xfrm rot="5400000">
          <a:off x="-259422" y="1735273"/>
          <a:ext cx="1729480" cy="1210636"/>
        </a:xfrm>
        <a:prstGeom prst="chevron">
          <a:avLst/>
        </a:prstGeom>
        <a:gradFill rotWithShape="0">
          <a:gsLst>
            <a:gs pos="0">
              <a:schemeClr val="accent2">
                <a:shade val="80000"/>
                <a:hueOff val="-265492"/>
                <a:satOff val="2703"/>
                <a:lumOff val="16221"/>
                <a:alphaOff val="0"/>
                <a:tint val="35000"/>
                <a:satMod val="253000"/>
              </a:schemeClr>
            </a:gs>
            <a:gs pos="50000">
              <a:schemeClr val="accent2">
                <a:shade val="80000"/>
                <a:hueOff val="-265492"/>
                <a:satOff val="2703"/>
                <a:lumOff val="16221"/>
                <a:alphaOff val="0"/>
                <a:tint val="42000"/>
                <a:satMod val="255000"/>
              </a:schemeClr>
            </a:gs>
            <a:gs pos="97000">
              <a:schemeClr val="accent2">
                <a:shade val="80000"/>
                <a:hueOff val="-265492"/>
                <a:satOff val="2703"/>
                <a:lumOff val="16221"/>
                <a:alphaOff val="0"/>
                <a:tint val="53000"/>
                <a:satMod val="260000"/>
              </a:schemeClr>
            </a:gs>
            <a:gs pos="100000">
              <a:schemeClr val="accent2">
                <a:shade val="80000"/>
                <a:hueOff val="-265492"/>
                <a:satOff val="2703"/>
                <a:lumOff val="16221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>
              <a:shade val="80000"/>
              <a:hueOff val="-265492"/>
              <a:satOff val="2703"/>
              <a:lumOff val="16221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Генеральное среднее</a:t>
          </a:r>
          <a:endParaRPr lang="ru-RU" sz="1600" b="0" i="0" kern="1200" dirty="0"/>
        </a:p>
      </dsp:txBody>
      <dsp:txXfrm rot="-5400000">
        <a:off x="0" y="2081169"/>
        <a:ext cx="1210636" cy="518844"/>
      </dsp:txXfrm>
    </dsp:sp>
    <dsp:sp modelId="{24A09F37-C921-40E0-8DDD-08DBE099280D}">
      <dsp:nvSpPr>
        <dsp:cNvPr id="0" name=""/>
        <dsp:cNvSpPr/>
      </dsp:nvSpPr>
      <dsp:spPr>
        <a:xfrm rot="5400000">
          <a:off x="3778899" y="-1092426"/>
          <a:ext cx="1152187" cy="628871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-265492"/>
              <a:satOff val="2703"/>
              <a:lumOff val="1622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среднее арифметическое значений признака генеральной совокупности</a:t>
          </a:r>
          <a:r>
            <a:rPr lang="en-US" sz="1600" b="0" i="0" kern="1200" dirty="0" smtClean="0"/>
            <a:t>				</a:t>
          </a:r>
          <a:endParaRPr lang="ru-RU" sz="1600" b="0" i="0" kern="1200" dirty="0"/>
        </a:p>
      </dsp:txBody>
      <dsp:txXfrm rot="-5400000">
        <a:off x="1210637" y="1532081"/>
        <a:ext cx="6232468" cy="1039697"/>
      </dsp:txXfrm>
    </dsp:sp>
    <dsp:sp modelId="{F3B38A9F-7B86-4F85-B946-DB6CA117B354}">
      <dsp:nvSpPr>
        <dsp:cNvPr id="0" name=""/>
        <dsp:cNvSpPr/>
      </dsp:nvSpPr>
      <dsp:spPr>
        <a:xfrm rot="5400000">
          <a:off x="-259422" y="3729939"/>
          <a:ext cx="1729480" cy="1210636"/>
        </a:xfrm>
        <a:prstGeom prst="chevron">
          <a:avLst/>
        </a:prstGeom>
        <a:gradFill rotWithShape="0">
          <a:gsLst>
            <a:gs pos="0">
              <a:schemeClr val="accent2">
                <a:shade val="80000"/>
                <a:hueOff val="-530984"/>
                <a:satOff val="5406"/>
                <a:lumOff val="32441"/>
                <a:alphaOff val="0"/>
                <a:tint val="35000"/>
                <a:satMod val="253000"/>
              </a:schemeClr>
            </a:gs>
            <a:gs pos="50000">
              <a:schemeClr val="accent2">
                <a:shade val="80000"/>
                <a:hueOff val="-530984"/>
                <a:satOff val="5406"/>
                <a:lumOff val="32441"/>
                <a:alphaOff val="0"/>
                <a:tint val="42000"/>
                <a:satMod val="255000"/>
              </a:schemeClr>
            </a:gs>
            <a:gs pos="97000">
              <a:schemeClr val="accent2">
                <a:shade val="80000"/>
                <a:hueOff val="-530984"/>
                <a:satOff val="5406"/>
                <a:lumOff val="32441"/>
                <a:alphaOff val="0"/>
                <a:tint val="53000"/>
                <a:satMod val="260000"/>
              </a:schemeClr>
            </a:gs>
            <a:gs pos="100000">
              <a:schemeClr val="accent2">
                <a:shade val="80000"/>
                <a:hueOff val="-530984"/>
                <a:satOff val="5406"/>
                <a:lumOff val="32441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>
              <a:shade val="80000"/>
              <a:hueOff val="-530984"/>
              <a:satOff val="5406"/>
              <a:lumOff val="32441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0" i="0" kern="1200" dirty="0" smtClean="0"/>
            <a:t>Выборочное среднее</a:t>
          </a:r>
          <a:endParaRPr lang="ru-RU" sz="1600" b="0" i="0" kern="1200" dirty="0"/>
        </a:p>
      </dsp:txBody>
      <dsp:txXfrm rot="-5400000">
        <a:off x="0" y="4075835"/>
        <a:ext cx="1210636" cy="518844"/>
      </dsp:txXfrm>
    </dsp:sp>
    <dsp:sp modelId="{2DF89428-87E7-42A9-9C78-0A9BF173DFB6}">
      <dsp:nvSpPr>
        <dsp:cNvPr id="0" name=""/>
        <dsp:cNvSpPr/>
      </dsp:nvSpPr>
      <dsp:spPr>
        <a:xfrm rot="5400000">
          <a:off x="3462076" y="608223"/>
          <a:ext cx="1785833" cy="628871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shade val="80000"/>
              <a:hueOff val="-530984"/>
              <a:satOff val="5406"/>
              <a:lumOff val="3244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t" anchorCtr="0">
          <a:noAutofit/>
        </a:bodyPr>
        <a:lstStyle/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среднее арифметическое значение признака выборочной совокупности</a:t>
          </a:r>
          <a:endParaRPr lang="ru-RU" sz="1600" b="0" i="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0" i="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0" i="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600" b="0" i="0" kern="1200" dirty="0"/>
        </a:p>
        <a:p>
          <a:pPr marL="171450" lvl="1" indent="-171450" algn="l" defTabSz="7112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 несмещенная оценка </a:t>
          </a:r>
          <a:endParaRPr lang="ru-RU" sz="1600" b="0" i="0" kern="1200" dirty="0"/>
        </a:p>
      </dsp:txBody>
      <dsp:txXfrm rot="-5400000">
        <a:off x="1210637" y="2946840"/>
        <a:ext cx="6201536" cy="161147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4AF0D0-C0CD-4058-B532-46213DCF0677}">
      <dsp:nvSpPr>
        <dsp:cNvPr id="0" name=""/>
        <dsp:cNvSpPr/>
      </dsp:nvSpPr>
      <dsp:spPr>
        <a:xfrm>
          <a:off x="0" y="324854"/>
          <a:ext cx="7920880" cy="963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4748" tIns="354076" rIns="614748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среднее арифметическое</a:t>
          </a:r>
          <a:r>
            <a:rPr lang="ru-RU" sz="1700" b="1" kern="1200" dirty="0" smtClean="0"/>
            <a:t> </a:t>
          </a:r>
          <a:r>
            <a:rPr lang="ru-RU" sz="1700" kern="1200" dirty="0" smtClean="0"/>
            <a:t>квадратов отклонений значений     признака генеральной совокупности от их среднего значения</a:t>
          </a:r>
          <a:r>
            <a:rPr lang="ru-RU" sz="1700" i="1" kern="1200" dirty="0" smtClean="0"/>
            <a:t> .</a:t>
          </a:r>
          <a:endParaRPr lang="ru-RU" sz="1700" kern="1200" dirty="0"/>
        </a:p>
      </dsp:txBody>
      <dsp:txXfrm>
        <a:off x="0" y="324854"/>
        <a:ext cx="7920880" cy="963900"/>
      </dsp:txXfrm>
    </dsp:sp>
    <dsp:sp modelId="{EC2268B0-0FD2-4637-BDBA-078F6E5C9E97}">
      <dsp:nvSpPr>
        <dsp:cNvPr id="0" name=""/>
        <dsp:cNvSpPr/>
      </dsp:nvSpPr>
      <dsp:spPr>
        <a:xfrm>
          <a:off x="396044" y="73934"/>
          <a:ext cx="5544616" cy="5018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i="0" kern="1200" dirty="0" smtClean="0"/>
            <a:t>Генеральная дисперсия </a:t>
          </a:r>
          <a:r>
            <a:rPr lang="en-US" sz="1700" i="1" kern="1200" dirty="0" smtClean="0"/>
            <a:t>D</a:t>
          </a:r>
          <a:r>
            <a:rPr lang="ru-RU" sz="1700" i="1" kern="1200" baseline="-25000" dirty="0" smtClean="0"/>
            <a:t>г</a:t>
          </a:r>
          <a:endParaRPr lang="ru-RU" sz="1700" kern="1200" dirty="0"/>
        </a:p>
      </dsp:txBody>
      <dsp:txXfrm>
        <a:off x="420542" y="98432"/>
        <a:ext cx="5495620" cy="452844"/>
      </dsp:txXfrm>
    </dsp:sp>
    <dsp:sp modelId="{0C6A289D-C656-4713-8F57-62793D1A3F14}">
      <dsp:nvSpPr>
        <dsp:cNvPr id="0" name=""/>
        <dsp:cNvSpPr/>
      </dsp:nvSpPr>
      <dsp:spPr>
        <a:xfrm>
          <a:off x="0" y="1631474"/>
          <a:ext cx="7920880" cy="7229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6336281"/>
              <a:satOff val="-12229"/>
              <a:lumOff val="-157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4748" tIns="354076" rIns="614748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квадратный корень из генеральной дисперсии.</a:t>
          </a:r>
          <a:endParaRPr lang="ru-RU" sz="1700" kern="1200" dirty="0"/>
        </a:p>
      </dsp:txBody>
      <dsp:txXfrm>
        <a:off x="0" y="1631474"/>
        <a:ext cx="7920880" cy="722925"/>
      </dsp:txXfrm>
    </dsp:sp>
    <dsp:sp modelId="{AC85A5D1-DF9D-49E1-8C65-D7C4524411C3}">
      <dsp:nvSpPr>
        <dsp:cNvPr id="0" name=""/>
        <dsp:cNvSpPr/>
      </dsp:nvSpPr>
      <dsp:spPr>
        <a:xfrm>
          <a:off x="396044" y="1380554"/>
          <a:ext cx="5544616" cy="501840"/>
        </a:xfrm>
        <a:prstGeom prst="roundRect">
          <a:avLst/>
        </a:prstGeom>
        <a:gradFill rotWithShape="0">
          <a:gsLst>
            <a:gs pos="0">
              <a:schemeClr val="accent2">
                <a:hueOff val="6336281"/>
                <a:satOff val="-12229"/>
                <a:lumOff val="-1570"/>
                <a:alphaOff val="0"/>
                <a:tint val="35000"/>
                <a:satMod val="253000"/>
              </a:schemeClr>
            </a:gs>
            <a:gs pos="50000">
              <a:schemeClr val="accent2">
                <a:hueOff val="6336281"/>
                <a:satOff val="-12229"/>
                <a:lumOff val="-1570"/>
                <a:alphaOff val="0"/>
                <a:tint val="42000"/>
                <a:satMod val="255000"/>
              </a:schemeClr>
            </a:gs>
            <a:gs pos="97000">
              <a:schemeClr val="accent2">
                <a:hueOff val="6336281"/>
                <a:satOff val="-12229"/>
                <a:lumOff val="-1570"/>
                <a:alphaOff val="0"/>
                <a:tint val="53000"/>
                <a:satMod val="260000"/>
              </a:schemeClr>
            </a:gs>
            <a:gs pos="100000">
              <a:schemeClr val="accent2">
                <a:hueOff val="6336281"/>
                <a:satOff val="-12229"/>
                <a:lumOff val="-157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i="0" kern="1200" dirty="0" smtClean="0"/>
            <a:t>Генеральное среднее </a:t>
          </a:r>
          <a:r>
            <a:rPr lang="ru-RU" sz="1700" i="0" kern="1200" dirty="0" err="1" smtClean="0"/>
            <a:t>квадратическое</a:t>
          </a:r>
          <a:r>
            <a:rPr lang="ru-RU" sz="1700" i="0" kern="1200" dirty="0" smtClean="0"/>
            <a:t> отклонение</a:t>
          </a:r>
          <a:endParaRPr lang="ru-RU" sz="1700" i="0" kern="1200" dirty="0"/>
        </a:p>
      </dsp:txBody>
      <dsp:txXfrm>
        <a:off x="420542" y="1405052"/>
        <a:ext cx="5495620" cy="452844"/>
      </dsp:txXfrm>
    </dsp:sp>
    <dsp:sp modelId="{5BF201D2-3254-4089-B1ED-3DE509C1A68F}">
      <dsp:nvSpPr>
        <dsp:cNvPr id="0" name=""/>
        <dsp:cNvSpPr/>
      </dsp:nvSpPr>
      <dsp:spPr>
        <a:xfrm>
          <a:off x="0" y="2697119"/>
          <a:ext cx="7920880" cy="9639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2672561"/>
              <a:satOff val="-24457"/>
              <a:lumOff val="-314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4748" tIns="354076" rIns="614748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среднее арифметическое квадратов отклонения                наблюдаемых значений признака от их среднего значения</a:t>
          </a:r>
          <a:r>
            <a:rPr lang="ru-RU" sz="1700" i="1" kern="1200" dirty="0" smtClean="0"/>
            <a:t>.</a:t>
          </a:r>
          <a:endParaRPr lang="ru-RU" sz="1700" kern="1200" dirty="0"/>
        </a:p>
      </dsp:txBody>
      <dsp:txXfrm>
        <a:off x="0" y="2697119"/>
        <a:ext cx="7920880" cy="963900"/>
      </dsp:txXfrm>
    </dsp:sp>
    <dsp:sp modelId="{836EA048-7DAF-4B15-95CE-151B1047C6B5}">
      <dsp:nvSpPr>
        <dsp:cNvPr id="0" name=""/>
        <dsp:cNvSpPr/>
      </dsp:nvSpPr>
      <dsp:spPr>
        <a:xfrm>
          <a:off x="396044" y="2446199"/>
          <a:ext cx="5544616" cy="501840"/>
        </a:xfrm>
        <a:prstGeom prst="roundRect">
          <a:avLst/>
        </a:prstGeom>
        <a:gradFill rotWithShape="0">
          <a:gsLst>
            <a:gs pos="0">
              <a:schemeClr val="accent2">
                <a:hueOff val="12672561"/>
                <a:satOff val="-24457"/>
                <a:lumOff val="-3140"/>
                <a:alphaOff val="0"/>
                <a:tint val="35000"/>
                <a:satMod val="253000"/>
              </a:schemeClr>
            </a:gs>
            <a:gs pos="50000">
              <a:schemeClr val="accent2">
                <a:hueOff val="12672561"/>
                <a:satOff val="-24457"/>
                <a:lumOff val="-3140"/>
                <a:alphaOff val="0"/>
                <a:tint val="42000"/>
                <a:satMod val="255000"/>
              </a:schemeClr>
            </a:gs>
            <a:gs pos="97000">
              <a:schemeClr val="accent2">
                <a:hueOff val="12672561"/>
                <a:satOff val="-24457"/>
                <a:lumOff val="-3140"/>
                <a:alphaOff val="0"/>
                <a:tint val="53000"/>
                <a:satMod val="260000"/>
              </a:schemeClr>
            </a:gs>
            <a:gs pos="100000">
              <a:schemeClr val="accent2">
                <a:hueOff val="12672561"/>
                <a:satOff val="-24457"/>
                <a:lumOff val="-314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i="0" u="none" kern="1200" dirty="0" smtClean="0"/>
            <a:t>Выборочная дисперсия </a:t>
          </a:r>
          <a:r>
            <a:rPr lang="en-US" sz="1700" i="1" kern="1200" dirty="0" smtClean="0"/>
            <a:t>D</a:t>
          </a:r>
          <a:r>
            <a:rPr lang="ru-RU" sz="1700" i="1" kern="1200" baseline="-25000" dirty="0" smtClean="0"/>
            <a:t>в</a:t>
          </a:r>
          <a:endParaRPr lang="ru-RU" sz="1700" kern="1200" dirty="0"/>
        </a:p>
      </dsp:txBody>
      <dsp:txXfrm>
        <a:off x="420542" y="2470697"/>
        <a:ext cx="5495620" cy="452844"/>
      </dsp:txXfrm>
    </dsp:sp>
    <dsp:sp modelId="{435AB392-9F6C-43E0-836E-388EBBC940B1}">
      <dsp:nvSpPr>
        <dsp:cNvPr id="0" name=""/>
        <dsp:cNvSpPr/>
      </dsp:nvSpPr>
      <dsp:spPr>
        <a:xfrm>
          <a:off x="0" y="4003739"/>
          <a:ext cx="7920880" cy="7229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9008842"/>
              <a:satOff val="-36686"/>
              <a:lumOff val="-471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14748" tIns="354076" rIns="614748" bIns="120904" numCol="1" spcCol="1270" anchor="t" anchorCtr="0">
          <a:noAutofit/>
        </a:bodyPr>
        <a:lstStyle/>
        <a:p>
          <a:pPr marL="171450" lvl="1" indent="-171450" algn="l" defTabSz="7556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квадратный корень из выборочной дисперсии:</a:t>
          </a:r>
          <a:endParaRPr lang="ru-RU" sz="1700" kern="1200" dirty="0"/>
        </a:p>
      </dsp:txBody>
      <dsp:txXfrm>
        <a:off x="0" y="4003739"/>
        <a:ext cx="7920880" cy="722925"/>
      </dsp:txXfrm>
    </dsp:sp>
    <dsp:sp modelId="{E91A61F5-D25A-46FD-B818-7F55804D2DDA}">
      <dsp:nvSpPr>
        <dsp:cNvPr id="0" name=""/>
        <dsp:cNvSpPr/>
      </dsp:nvSpPr>
      <dsp:spPr>
        <a:xfrm>
          <a:off x="396044" y="3752820"/>
          <a:ext cx="5544616" cy="501840"/>
        </a:xfrm>
        <a:prstGeom prst="roundRect">
          <a:avLst/>
        </a:prstGeom>
        <a:gradFill rotWithShape="0">
          <a:gsLst>
            <a:gs pos="0">
              <a:schemeClr val="accent2">
                <a:hueOff val="19008842"/>
                <a:satOff val="-36686"/>
                <a:lumOff val="-4710"/>
                <a:alphaOff val="0"/>
                <a:tint val="35000"/>
                <a:satMod val="253000"/>
              </a:schemeClr>
            </a:gs>
            <a:gs pos="50000">
              <a:schemeClr val="accent2">
                <a:hueOff val="19008842"/>
                <a:satOff val="-36686"/>
                <a:lumOff val="-4710"/>
                <a:alphaOff val="0"/>
                <a:tint val="42000"/>
                <a:satMod val="255000"/>
              </a:schemeClr>
            </a:gs>
            <a:gs pos="97000">
              <a:schemeClr val="accent2">
                <a:hueOff val="19008842"/>
                <a:satOff val="-36686"/>
                <a:lumOff val="-4710"/>
                <a:alphaOff val="0"/>
                <a:tint val="53000"/>
                <a:satMod val="260000"/>
              </a:schemeClr>
            </a:gs>
            <a:gs pos="100000">
              <a:schemeClr val="accent2">
                <a:hueOff val="19008842"/>
                <a:satOff val="-36686"/>
                <a:lumOff val="-471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9573" tIns="0" rIns="209573" bIns="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i="0" kern="1200" dirty="0" smtClean="0"/>
            <a:t>Выборочное  среднее </a:t>
          </a:r>
          <a:r>
            <a:rPr lang="ru-RU" sz="1700" i="0" kern="1200" dirty="0" err="1" smtClean="0"/>
            <a:t>квадратическое</a:t>
          </a:r>
          <a:r>
            <a:rPr lang="ru-RU" sz="1700" i="0" kern="1200" dirty="0" smtClean="0"/>
            <a:t> отклонение</a:t>
          </a:r>
          <a:endParaRPr lang="ru-RU" sz="1700" i="0" kern="1200" dirty="0"/>
        </a:p>
      </dsp:txBody>
      <dsp:txXfrm>
        <a:off x="420542" y="3777318"/>
        <a:ext cx="5495620" cy="45284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AB110C-5382-41C6-8AD1-C02B375D2C9A}">
      <dsp:nvSpPr>
        <dsp:cNvPr id="0" name=""/>
        <dsp:cNvSpPr/>
      </dsp:nvSpPr>
      <dsp:spPr>
        <a:xfrm>
          <a:off x="0" y="345869"/>
          <a:ext cx="7499350" cy="8599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033" tIns="437388" rIns="582033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Смещенная оценкой </a:t>
          </a:r>
          <a:r>
            <a:rPr lang="en-US" sz="2000" kern="1200" dirty="0" smtClean="0"/>
            <a:t>D</a:t>
          </a:r>
          <a:r>
            <a:rPr lang="ru-RU" sz="2000" kern="1200" baseline="-25000" dirty="0" smtClean="0"/>
            <a:t>г</a:t>
          </a:r>
          <a:r>
            <a:rPr lang="ru-RU" sz="2000" kern="1200" dirty="0" smtClean="0"/>
            <a:t> </a:t>
          </a:r>
          <a:endParaRPr lang="ru-RU" sz="2000" kern="1200" dirty="0"/>
        </a:p>
      </dsp:txBody>
      <dsp:txXfrm>
        <a:off x="0" y="345869"/>
        <a:ext cx="7499350" cy="859950"/>
      </dsp:txXfrm>
    </dsp:sp>
    <dsp:sp modelId="{B7702D11-B6E4-42D0-AE95-DEB8A5058372}">
      <dsp:nvSpPr>
        <dsp:cNvPr id="0" name=""/>
        <dsp:cNvSpPr/>
      </dsp:nvSpPr>
      <dsp:spPr>
        <a:xfrm>
          <a:off x="374967" y="35909"/>
          <a:ext cx="5249545" cy="61992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35000"/>
                <a:satMod val="253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tint val="42000"/>
                <a:satMod val="255000"/>
              </a:schemeClr>
            </a:gs>
            <a:gs pos="97000">
              <a:schemeClr val="accent2">
                <a:hueOff val="0"/>
                <a:satOff val="0"/>
                <a:lumOff val="0"/>
                <a:alphaOff val="0"/>
                <a:tint val="53000"/>
                <a:satMod val="2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Выборочная дисперсия</a:t>
          </a:r>
          <a:endParaRPr lang="ru-RU" sz="2000" kern="1200" dirty="0"/>
        </a:p>
      </dsp:txBody>
      <dsp:txXfrm>
        <a:off x="405229" y="66171"/>
        <a:ext cx="5189021" cy="559396"/>
      </dsp:txXfrm>
    </dsp:sp>
    <dsp:sp modelId="{E8F3300B-E216-4370-9296-EA013C42E712}">
      <dsp:nvSpPr>
        <dsp:cNvPr id="0" name=""/>
        <dsp:cNvSpPr/>
      </dsp:nvSpPr>
      <dsp:spPr>
        <a:xfrm>
          <a:off x="0" y="1629179"/>
          <a:ext cx="7499350" cy="152144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9504421"/>
              <a:satOff val="-18343"/>
              <a:lumOff val="-235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033" tIns="437388" rIns="582033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0" y="1629179"/>
        <a:ext cx="7499350" cy="1521449"/>
      </dsp:txXfrm>
    </dsp:sp>
    <dsp:sp modelId="{D14DD96A-00CA-4AD7-A857-F1DD88D9DD4D}">
      <dsp:nvSpPr>
        <dsp:cNvPr id="0" name=""/>
        <dsp:cNvSpPr/>
      </dsp:nvSpPr>
      <dsp:spPr>
        <a:xfrm>
          <a:off x="374967" y="1319219"/>
          <a:ext cx="5249545" cy="619920"/>
        </a:xfrm>
        <a:prstGeom prst="roundRect">
          <a:avLst/>
        </a:prstGeom>
        <a:gradFill rotWithShape="0">
          <a:gsLst>
            <a:gs pos="0">
              <a:schemeClr val="accent2">
                <a:hueOff val="9504421"/>
                <a:satOff val="-18343"/>
                <a:lumOff val="-2355"/>
                <a:alphaOff val="0"/>
                <a:tint val="35000"/>
                <a:satMod val="253000"/>
              </a:schemeClr>
            </a:gs>
            <a:gs pos="50000">
              <a:schemeClr val="accent2">
                <a:hueOff val="9504421"/>
                <a:satOff val="-18343"/>
                <a:lumOff val="-2355"/>
                <a:alphaOff val="0"/>
                <a:tint val="42000"/>
                <a:satMod val="255000"/>
              </a:schemeClr>
            </a:gs>
            <a:gs pos="97000">
              <a:schemeClr val="accent2">
                <a:hueOff val="9504421"/>
                <a:satOff val="-18343"/>
                <a:lumOff val="-2355"/>
                <a:alphaOff val="0"/>
                <a:tint val="53000"/>
                <a:satMod val="260000"/>
              </a:schemeClr>
            </a:gs>
            <a:gs pos="100000">
              <a:schemeClr val="accent2">
                <a:hueOff val="9504421"/>
                <a:satOff val="-18343"/>
                <a:lumOff val="-2355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u="none" kern="1200" dirty="0" smtClean="0"/>
            <a:t>«Исправленная дисперсия»</a:t>
          </a:r>
          <a:endParaRPr lang="ru-RU" sz="2000" kern="1200" dirty="0"/>
        </a:p>
      </dsp:txBody>
      <dsp:txXfrm>
        <a:off x="405229" y="1349481"/>
        <a:ext cx="5189021" cy="559396"/>
      </dsp:txXfrm>
    </dsp:sp>
    <dsp:sp modelId="{7B11B717-8B98-4AAF-8843-11FFA0F43131}">
      <dsp:nvSpPr>
        <dsp:cNvPr id="0" name=""/>
        <dsp:cNvSpPr/>
      </dsp:nvSpPr>
      <dsp:spPr>
        <a:xfrm>
          <a:off x="0" y="3573990"/>
          <a:ext cx="7499350" cy="1190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19008842"/>
              <a:satOff val="-36686"/>
              <a:lumOff val="-471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2033" tIns="437388" rIns="582033" bIns="142240" numCol="1" spcCol="1270" anchor="t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</dsp:txBody>
      <dsp:txXfrm>
        <a:off x="0" y="3573990"/>
        <a:ext cx="7499350" cy="1190700"/>
      </dsp:txXfrm>
    </dsp:sp>
    <dsp:sp modelId="{D4517B1A-D25E-4AEF-B5F1-EF9A1D9BB6E5}">
      <dsp:nvSpPr>
        <dsp:cNvPr id="0" name=""/>
        <dsp:cNvSpPr/>
      </dsp:nvSpPr>
      <dsp:spPr>
        <a:xfrm>
          <a:off x="374967" y="3264030"/>
          <a:ext cx="5249545" cy="619920"/>
        </a:xfrm>
        <a:prstGeom prst="roundRect">
          <a:avLst/>
        </a:prstGeom>
        <a:gradFill rotWithShape="0">
          <a:gsLst>
            <a:gs pos="0">
              <a:schemeClr val="accent2">
                <a:hueOff val="19008842"/>
                <a:satOff val="-36686"/>
                <a:lumOff val="-4710"/>
                <a:alphaOff val="0"/>
                <a:tint val="35000"/>
                <a:satMod val="253000"/>
              </a:schemeClr>
            </a:gs>
            <a:gs pos="50000">
              <a:schemeClr val="accent2">
                <a:hueOff val="19008842"/>
                <a:satOff val="-36686"/>
                <a:lumOff val="-4710"/>
                <a:alphaOff val="0"/>
                <a:tint val="42000"/>
                <a:satMod val="255000"/>
              </a:schemeClr>
            </a:gs>
            <a:gs pos="97000">
              <a:schemeClr val="accent2">
                <a:hueOff val="19008842"/>
                <a:satOff val="-36686"/>
                <a:lumOff val="-4710"/>
                <a:alphaOff val="0"/>
                <a:tint val="53000"/>
                <a:satMod val="260000"/>
              </a:schemeClr>
            </a:gs>
            <a:gs pos="100000">
              <a:schemeClr val="accent2">
                <a:hueOff val="19008842"/>
                <a:satOff val="-36686"/>
                <a:lumOff val="-4710"/>
                <a:alphaOff val="0"/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98420" tIns="0" rIns="198420" bIns="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i="0" u="none" kern="1200" dirty="0" smtClean="0"/>
            <a:t>«Исправленное» среднее </a:t>
          </a:r>
          <a:r>
            <a:rPr lang="ru-RU" sz="2000" b="0" i="0" u="none" kern="1200" dirty="0" err="1" smtClean="0"/>
            <a:t>квадратическое</a:t>
          </a:r>
          <a:r>
            <a:rPr lang="ru-RU" sz="2000" b="0" i="0" u="none" kern="1200" dirty="0" smtClean="0"/>
            <a:t> отклонение</a:t>
          </a:r>
          <a:endParaRPr lang="ru-RU" sz="2000" kern="1200" dirty="0"/>
        </a:p>
      </dsp:txBody>
      <dsp:txXfrm>
        <a:off x="405229" y="3294292"/>
        <a:ext cx="5189021" cy="559396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6DAEDB-217A-498E-9F1B-04AE46F0B6FC}">
      <dsp:nvSpPr>
        <dsp:cNvPr id="0" name=""/>
        <dsp:cNvSpPr/>
      </dsp:nvSpPr>
      <dsp:spPr>
        <a:xfrm>
          <a:off x="1756995" y="42304"/>
          <a:ext cx="2030625" cy="203062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accent2">
                <a:alpha val="50000"/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alpha val="50000"/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alpha val="50000"/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0" i="0" u="none" kern="1200" dirty="0" smtClean="0"/>
            <a:t>C</a:t>
          </a:r>
          <a:r>
            <a:rPr lang="ru-RU" sz="1500" b="0" i="0" u="none" kern="1200" dirty="0" err="1" smtClean="0"/>
            <a:t>остоятельность</a:t>
          </a:r>
          <a:endParaRPr lang="ru-RU" sz="1500" b="0" i="0" u="none" kern="1200" dirty="0">
            <a:effectLst/>
          </a:endParaRPr>
        </a:p>
      </dsp:txBody>
      <dsp:txXfrm>
        <a:off x="2027745" y="397664"/>
        <a:ext cx="1489125" cy="913781"/>
      </dsp:txXfrm>
    </dsp:sp>
    <dsp:sp modelId="{457EB021-1590-4DDF-8A86-38A45B39E79A}">
      <dsp:nvSpPr>
        <dsp:cNvPr id="0" name=""/>
        <dsp:cNvSpPr/>
      </dsp:nvSpPr>
      <dsp:spPr>
        <a:xfrm>
          <a:off x="2970036" y="985530"/>
          <a:ext cx="2030625" cy="203062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9504421"/>
                <a:satOff val="-18343"/>
                <a:lumOff val="-2355"/>
                <a:alphaOff val="0"/>
                <a:tint val="92000"/>
                <a:satMod val="170000"/>
              </a:schemeClr>
            </a:gs>
            <a:gs pos="15000">
              <a:schemeClr val="accent2">
                <a:alpha val="50000"/>
                <a:hueOff val="9504421"/>
                <a:satOff val="-18343"/>
                <a:lumOff val="-2355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alpha val="50000"/>
                <a:hueOff val="9504421"/>
                <a:satOff val="-18343"/>
                <a:lumOff val="-2355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alpha val="50000"/>
                <a:hueOff val="9504421"/>
                <a:satOff val="-18343"/>
                <a:lumOff val="-2355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alpha val="50000"/>
                <a:hueOff val="9504421"/>
                <a:satOff val="-18343"/>
                <a:lumOff val="-2355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u="none" kern="1200" dirty="0" err="1" smtClean="0"/>
            <a:t>Несмещенность</a:t>
          </a:r>
          <a:endParaRPr lang="ru-RU" sz="1300" b="0" i="0" u="none" kern="1200" dirty="0">
            <a:effectLst/>
          </a:endParaRPr>
        </a:p>
      </dsp:txBody>
      <dsp:txXfrm>
        <a:off x="3591069" y="1510108"/>
        <a:ext cx="1218375" cy="1116844"/>
      </dsp:txXfrm>
    </dsp:sp>
    <dsp:sp modelId="{438BF9F7-8FE5-46C0-BF4A-07CFC4CCD34E}">
      <dsp:nvSpPr>
        <dsp:cNvPr id="0" name=""/>
        <dsp:cNvSpPr/>
      </dsp:nvSpPr>
      <dsp:spPr>
        <a:xfrm>
          <a:off x="589744" y="985550"/>
          <a:ext cx="2030625" cy="203062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19008842"/>
                <a:satOff val="-36686"/>
                <a:lumOff val="-4710"/>
                <a:alphaOff val="0"/>
                <a:tint val="92000"/>
                <a:satMod val="170000"/>
              </a:schemeClr>
            </a:gs>
            <a:gs pos="15000">
              <a:schemeClr val="accent2">
                <a:alpha val="50000"/>
                <a:hueOff val="19008842"/>
                <a:satOff val="-36686"/>
                <a:lumOff val="-4710"/>
                <a:alphaOff val="0"/>
                <a:tint val="92000"/>
                <a:shade val="99000"/>
                <a:satMod val="170000"/>
              </a:schemeClr>
            </a:gs>
            <a:gs pos="62000">
              <a:schemeClr val="accent2">
                <a:alpha val="50000"/>
                <a:hueOff val="19008842"/>
                <a:satOff val="-36686"/>
                <a:lumOff val="-4710"/>
                <a:alphaOff val="0"/>
                <a:tint val="96000"/>
                <a:shade val="80000"/>
                <a:satMod val="170000"/>
              </a:schemeClr>
            </a:gs>
            <a:gs pos="97000">
              <a:schemeClr val="accent2">
                <a:alpha val="50000"/>
                <a:hueOff val="19008842"/>
                <a:satOff val="-36686"/>
                <a:lumOff val="-4710"/>
                <a:alphaOff val="0"/>
                <a:tint val="98000"/>
                <a:shade val="63000"/>
                <a:satMod val="170000"/>
              </a:schemeClr>
            </a:gs>
            <a:gs pos="100000">
              <a:schemeClr val="accent2">
                <a:alpha val="50000"/>
                <a:hueOff val="19008842"/>
                <a:satOff val="-36686"/>
                <a:lumOff val="-471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0" u="none" kern="1200" dirty="0" smtClean="0"/>
            <a:t>Эффективности</a:t>
          </a:r>
          <a:endParaRPr lang="ru-RU" sz="1300" b="0" i="0" u="none" kern="1200" dirty="0">
            <a:effectLst/>
          </a:endParaRPr>
        </a:p>
      </dsp:txBody>
      <dsp:txXfrm>
        <a:off x="780961" y="1510128"/>
        <a:ext cx="1218375" cy="11168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49057F-D605-4FC6-9B2B-6CA15A85BBD4}" type="datetimeFigureOut">
              <a:rPr lang="ru-RU"/>
              <a:pPr>
                <a:defRPr/>
              </a:pPr>
              <a:t>23.07.2015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42D7B9-1058-40C7-B312-3B11D912D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1361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B83904-0A6A-434E-AEA4-E998E4A65E9C}" type="datetime1">
              <a:rPr lang="ru-RU"/>
              <a:pPr>
                <a:defRPr/>
              </a:pPr>
              <a:t>23.07.2015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B2401C-1D14-43AA-8A78-C65F8B822E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84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C6245-5325-46B1-9159-696EA6EAB7F7}" type="datetime1">
              <a:rPr lang="ru-RU"/>
              <a:pPr>
                <a:defRPr/>
              </a:pPr>
              <a:t>23.07.2015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C08BA-F231-4D65-9A3C-56678A4D5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016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7A2B9-D008-4698-A635-9C45F4C05CCD}" type="datetime1">
              <a:rPr lang="ru-RU"/>
              <a:pPr>
                <a:defRPr/>
              </a:pPr>
              <a:t>23.07.2015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C1D95-D805-4808-806D-855DD407F1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835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0D433-DB25-4241-B311-3899EBADD876}" type="datetime1">
              <a:rPr lang="ru-RU"/>
              <a:pPr>
                <a:defRPr/>
              </a:pPr>
              <a:t>23.07.2015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F0DE9-8D3A-4C1D-9CC2-3849AEC936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7493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6045F9E-FB30-42FA-BE28-4E667AFD67A5}" type="datetime1">
              <a:rPr lang="ru-RU"/>
              <a:pPr>
                <a:defRPr/>
              </a:pPr>
              <a:t>23.07.2015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F031C7-61C2-4B43-A9F7-FBC888FD50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1199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EFA18-38E0-42CE-9209-4FDB5618A374}" type="datetime1">
              <a:rPr lang="ru-RU"/>
              <a:pPr>
                <a:defRPr/>
              </a:pPr>
              <a:t>23.07.2015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8F344-2416-4C20-81FA-D873D5907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037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11CBC2-AADE-49A8-82EB-209897FC3567}" type="datetime1">
              <a:rPr lang="ru-RU"/>
              <a:pPr>
                <a:defRPr/>
              </a:pPr>
              <a:t>23.07.2015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FCC9FE9-DC45-40CD-B127-9CBC28666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090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9337A-97F0-46BD-8E7D-17668EF17A62}" type="datetime1">
              <a:rPr lang="ru-RU"/>
              <a:pPr>
                <a:defRPr/>
              </a:pPr>
              <a:t>23.07.2015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EC28B-497A-45C0-84DF-1A5DE5205D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14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D92B40-B9A3-4A5E-8626-079404E8CE98}" type="datetime1">
              <a:rPr lang="ru-RU"/>
              <a:pPr>
                <a:defRPr/>
              </a:pPr>
              <a:t>23.07.2015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C89760-FBBC-4DD7-B6A0-A86ADA0CA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406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8BC7D50-59C9-47F9-B6A3-F056973B9856}" type="datetime1">
              <a:rPr lang="ru-RU"/>
              <a:pPr>
                <a:defRPr/>
              </a:pPr>
              <a:t>23.07.2015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7813D8-4039-4C65-995A-1CA3CFB604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878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1C7CB6-EB78-42E3-85C8-59F03D7F3F62}" type="datetime1">
              <a:rPr lang="ru-RU"/>
              <a:pPr>
                <a:defRPr/>
              </a:pPr>
              <a:t>23.07.2015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8951999-933E-4D4D-A8B5-A8B47860E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163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2785B21-95E7-4208-B0CA-F620CDF289E0}" type="datetime1">
              <a:rPr lang="ru-RU"/>
              <a:pPr>
                <a:defRPr/>
              </a:pPr>
              <a:t>23.07.2015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0550114-BF61-4872-B0C8-05BF1C0C2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1" r:id="rId2"/>
    <p:sldLayoutId id="2147483807" r:id="rId3"/>
    <p:sldLayoutId id="2147483802" r:id="rId4"/>
    <p:sldLayoutId id="2147483808" r:id="rId5"/>
    <p:sldLayoutId id="2147483803" r:id="rId6"/>
    <p:sldLayoutId id="2147483809" r:id="rId7"/>
    <p:sldLayoutId id="2147483810" r:id="rId8"/>
    <p:sldLayoutId id="2147483811" r:id="rId9"/>
    <p:sldLayoutId id="2147483804" r:id="rId10"/>
    <p:sldLayoutId id="214748380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diagramLayout" Target="../diagrams/layout8.xml"/><Relationship Id="rId7" Type="http://schemas.openxmlformats.org/officeDocument/2006/relationships/image" Target="../media/image16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7" Type="http://schemas.openxmlformats.org/officeDocument/2006/relationships/image" Target="../media/image20.png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23.wmf"/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12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Colors" Target="../diagrams/colors12.xml"/><Relationship Id="rId11" Type="http://schemas.openxmlformats.org/officeDocument/2006/relationships/image" Target="../media/image22.wmf"/><Relationship Id="rId5" Type="http://schemas.openxmlformats.org/officeDocument/2006/relationships/diagramQuickStyle" Target="../diagrams/quickStyle12.xml"/><Relationship Id="rId15" Type="http://schemas.openxmlformats.org/officeDocument/2006/relationships/image" Target="../media/image24.wmf"/><Relationship Id="rId10" Type="http://schemas.openxmlformats.org/officeDocument/2006/relationships/oleObject" Target="../embeddings/oleObject2.bin"/><Relationship Id="rId4" Type="http://schemas.openxmlformats.org/officeDocument/2006/relationships/diagramLayout" Target="../diagrams/layout12.xml"/><Relationship Id="rId9" Type="http://schemas.openxmlformats.org/officeDocument/2006/relationships/image" Target="../media/image21.wmf"/><Relationship Id="rId14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diagramLayout" Target="../diagrams/layout13.xml"/><Relationship Id="rId7" Type="http://schemas.openxmlformats.org/officeDocument/2006/relationships/image" Target="../media/image25.pn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27.png"/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12" Type="http://schemas.openxmlformats.org/officeDocument/2006/relationships/image" Target="../media/image3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diagramColors" Target="../diagrams/colors14.xml"/><Relationship Id="rId11" Type="http://schemas.openxmlformats.org/officeDocument/2006/relationships/oleObject" Target="../embeddings/oleObject6.bin"/><Relationship Id="rId5" Type="http://schemas.openxmlformats.org/officeDocument/2006/relationships/diagramQuickStyle" Target="../diagrams/quickStyle14.xml"/><Relationship Id="rId15" Type="http://schemas.openxmlformats.org/officeDocument/2006/relationships/image" Target="../media/image31.wmf"/><Relationship Id="rId10" Type="http://schemas.openxmlformats.org/officeDocument/2006/relationships/image" Target="../media/image29.wmf"/><Relationship Id="rId4" Type="http://schemas.openxmlformats.org/officeDocument/2006/relationships/diagramLayout" Target="../diagrams/layout14.xml"/><Relationship Id="rId9" Type="http://schemas.openxmlformats.org/officeDocument/2006/relationships/oleObject" Target="../embeddings/oleObject5.bin"/><Relationship Id="rId14" Type="http://schemas.openxmlformats.org/officeDocument/2006/relationships/oleObject" Target="../embeddings/oleObject7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diagramLayout" Target="../diagrams/layout15.xml"/><Relationship Id="rId7" Type="http://schemas.openxmlformats.org/officeDocument/2006/relationships/image" Target="../media/image33.png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10" Type="http://schemas.openxmlformats.org/officeDocument/2006/relationships/image" Target="../media/image36.png"/><Relationship Id="rId4" Type="http://schemas.openxmlformats.org/officeDocument/2006/relationships/diagramQuickStyle" Target="../diagrams/quickStyle15.xml"/><Relationship Id="rId9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diagramLayout" Target="../diagrams/layout16.xml"/><Relationship Id="rId7" Type="http://schemas.openxmlformats.org/officeDocument/2006/relationships/image" Target="../media/image37.png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3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5.xml"/><Relationship Id="rId7" Type="http://schemas.openxmlformats.org/officeDocument/2006/relationships/image" Target="../media/image5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6.xml"/><Relationship Id="rId7" Type="http://schemas.openxmlformats.org/officeDocument/2006/relationships/image" Target="../media/image7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openxmlformats.org/officeDocument/2006/relationships/image" Target="../media/image11.png"/><Relationship Id="rId5" Type="http://schemas.openxmlformats.org/officeDocument/2006/relationships/diagramColors" Target="../diagrams/colors6.xml"/><Relationship Id="rId10" Type="http://schemas.openxmlformats.org/officeDocument/2006/relationships/image" Target="../media/image10.png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diagramLayout" Target="../diagrams/layout7.xml"/><Relationship Id="rId7" Type="http://schemas.openxmlformats.org/officeDocument/2006/relationships/image" Target="../media/image12.pn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10" Type="http://schemas.openxmlformats.org/officeDocument/2006/relationships/image" Target="../media/image15.png"/><Relationship Id="rId4" Type="http://schemas.openxmlformats.org/officeDocument/2006/relationships/diagramQuickStyle" Target="../diagrams/quickStyle7.xml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331913" y="549275"/>
            <a:ext cx="7407275" cy="136683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auto">
              <a:spcAft>
                <a:spcPts val="0"/>
              </a:spcAft>
              <a:defRPr/>
            </a:pPr>
            <a:r>
              <a:rPr lang="ru-RU" sz="2000" dirty="0" smtClean="0"/>
              <a:t>Математическая обработка результатов измерения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2000" dirty="0" smtClean="0"/>
              <a:t>Математические основы измерения</a:t>
            </a:r>
            <a:endParaRPr lang="ru-RU" sz="20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318663" y="2755900"/>
            <a:ext cx="7405687" cy="1752600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 tIns="0">
            <a:normAutofit/>
          </a:bodyPr>
          <a:lstStyle>
            <a:lvl1pPr marL="27432" indent="0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600" kern="120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182880" algn="ctr" fontAlgn="auto"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25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Лекция </a:t>
            </a:r>
            <a:r>
              <a:rPr lang="en-US" sz="25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4</a:t>
            </a:r>
            <a:endParaRPr lang="ru-RU" sz="2500" b="1" dirty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j-lt"/>
              <a:ea typeface="+mj-ea"/>
              <a:cs typeface="+mj-cs"/>
            </a:endParaRPr>
          </a:p>
          <a:p>
            <a:pPr marL="182880" algn="ctr" fontAlgn="auto">
              <a:spcBef>
                <a:spcPct val="0"/>
              </a:spcBef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sz="4000" b="1" dirty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Основы теория оценивания </a:t>
            </a:r>
          </a:p>
        </p:txBody>
      </p:sp>
      <p:sp>
        <p:nvSpPr>
          <p:cNvPr id="8196" name="Подзаголовок 2"/>
          <p:cNvSpPr txBox="1">
            <a:spLocks/>
          </p:cNvSpPr>
          <p:nvPr/>
        </p:nvSpPr>
        <p:spPr bwMode="auto">
          <a:xfrm>
            <a:off x="1319213" y="4949825"/>
            <a:ext cx="7405687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anchor="ctr"/>
          <a:lstStyle>
            <a:lvl1pPr marL="26988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000" b="1">
                <a:solidFill>
                  <a:srgbClr val="320E04"/>
                </a:solidFill>
                <a:latin typeface="Corbel" pitchFamily="34" charset="0"/>
              </a:rPr>
              <a:t>Лектор: ст. преподаватель каф. ИИТ</a:t>
            </a:r>
          </a:p>
          <a:p>
            <a:pPr eaLnBrk="1" hangingPunct="1">
              <a:spcBef>
                <a:spcPts val="600"/>
              </a:spcBef>
              <a:buClr>
                <a:schemeClr val="accent1"/>
              </a:buClr>
              <a:buSzPct val="80000"/>
              <a:buFont typeface="Wingdings 2" pitchFamily="18" charset="2"/>
              <a:buNone/>
            </a:pPr>
            <a:r>
              <a:rPr lang="ru-RU" sz="2000" b="1">
                <a:solidFill>
                  <a:srgbClr val="320E04"/>
                </a:solidFill>
                <a:latin typeface="Corbel" pitchFamily="34" charset="0"/>
              </a:rPr>
              <a:t>Вавилова Галина Васильевна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408D27-0E69-4B89-8692-DDEE454E420A}" type="slidenum">
              <a:rPr lang="ru-RU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satMod val="130000"/>
                  </a:schemeClr>
                </a:solidFill>
                <a:effectLst/>
              </a:rPr>
              <a:t>Оценка генеральной дисперсии</a:t>
            </a: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160588"/>
            <a:ext cx="127317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238" y="3500438"/>
            <a:ext cx="4391025" cy="87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4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5391150"/>
            <a:ext cx="1368425" cy="81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053BB7-10C1-4E33-BFD7-A2D5ADEDA90D}" type="slidenum">
              <a:rPr lang="ru-RU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300" dirty="0" smtClean="0">
                <a:solidFill>
                  <a:schemeClr val="tx2">
                    <a:satMod val="130000"/>
                  </a:schemeClr>
                </a:solidFill>
              </a:rPr>
              <a:t>Выборочная и исправленная выборочная дисперсии</a:t>
            </a:r>
            <a:endParaRPr lang="ru-RU" sz="33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843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0963" indent="0" algn="just" eaLnBrk="1" hangingPunct="1">
              <a:buFont typeface="Wingdings 2" pitchFamily="18" charset="2"/>
              <a:buNone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marL="80963" indent="0" algn="just" eaLnBrk="1" hangingPunct="1">
              <a:buFont typeface="Wingdings 2" pitchFamily="18" charset="2"/>
              <a:buNone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marL="80963" indent="0" algn="just" eaLnBrk="1" hangingPunct="1">
              <a:buFont typeface="Wingdings 2" pitchFamily="18" charset="2"/>
              <a:buNone/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Сравним формулы</a:t>
            </a:r>
          </a:p>
          <a:p>
            <a:pPr marL="80963" indent="0" algn="just" eaLnBrk="1" hangingPunct="1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80963" indent="0" algn="just" eaLnBrk="1" hangingPunct="1">
              <a:buFont typeface="Wingdings 2" pitchFamily="18" charset="2"/>
              <a:buNone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marL="80963" indent="0" algn="just" eaLnBrk="1" hangingPunct="1">
              <a:buFont typeface="Wingdings 2" pitchFamily="18" charset="2"/>
              <a:buNone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marL="80963" indent="0" algn="just" eaLnBrk="1" hangingPunct="1">
              <a:buFont typeface="Wingdings 2" pitchFamily="18" charset="2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80963" indent="0" algn="just" eaLnBrk="1" hangingPunct="1">
              <a:buFont typeface="Wingdings 2" pitchFamily="18" charset="2"/>
              <a:buNone/>
            </a:pP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marL="80963" indent="0"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1843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36" r="24747"/>
          <a:stretch>
            <a:fillRect/>
          </a:stretch>
        </p:blipFill>
        <p:spPr bwMode="auto">
          <a:xfrm>
            <a:off x="1150938" y="2770188"/>
            <a:ext cx="7597775" cy="181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84C89C-7249-427F-B585-7911F1DE4C5D}" type="slidenum">
              <a:rPr lang="ru-RU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x-none" sz="4000">
                <a:effectLst/>
              </a:rPr>
              <a:t>Методы получения </a:t>
            </a:r>
            <a:r>
              <a:rPr lang="x-none" sz="4000" smtClean="0">
                <a:effectLst/>
              </a:rPr>
              <a:t>оценок</a:t>
            </a:r>
            <a:endParaRPr lang="ru-RU" sz="40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3F9F7-E9FB-4933-A28B-FCF5753515F8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2555776" y="1340768"/>
          <a:ext cx="5544616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/>
        </p:nvGraphicFramePr>
        <p:xfrm>
          <a:off x="2051720" y="4725144"/>
          <a:ext cx="6336704" cy="1728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ctr">
              <a:defRPr/>
            </a:pPr>
            <a:r>
              <a:rPr lang="x-none" sz="4400"/>
              <a:t>Метод максимального правдоподобия 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4BB413-9B39-4E42-A1C9-D8F78ED29392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4005263"/>
            <a:ext cx="2654300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4000" dirty="0" smtClean="0"/>
              <a:t>Метод моментов</a:t>
            </a:r>
            <a:endParaRPr lang="ru-RU" sz="4000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2C4855-32B1-4706-8FD5-FDCBE3557B2F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graphicFrame>
        <p:nvGraphicFramePr>
          <p:cNvPr id="21509" name="Объект 4"/>
          <p:cNvGraphicFramePr>
            <a:graphicFrameLocks noChangeAspect="1"/>
          </p:cNvGraphicFramePr>
          <p:nvPr/>
        </p:nvGraphicFramePr>
        <p:xfrm>
          <a:off x="2700338" y="5157788"/>
          <a:ext cx="1835150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5" name="Формула" r:id="rId8" imgW="914400" imgH="393700" progId="Equation.3">
                  <p:embed/>
                </p:oleObj>
              </mc:Choice>
              <mc:Fallback>
                <p:oleObj name="Формула" r:id="rId8" imgW="914400" imgH="393700" progId="Equation.3">
                  <p:embed/>
                  <p:pic>
                    <p:nvPicPr>
                      <p:cNvPr id="0" name="Объект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5157788"/>
                        <a:ext cx="1835150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0" name="Объект 5"/>
          <p:cNvGraphicFramePr>
            <a:graphicFrameLocks noChangeAspect="1"/>
          </p:cNvGraphicFramePr>
          <p:nvPr/>
        </p:nvGraphicFramePr>
        <p:xfrm>
          <a:off x="2627313" y="3429000"/>
          <a:ext cx="1957387" cy="693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6" name="Формула" r:id="rId10" imgW="1104900" imgH="393700" progId="Equation.3">
                  <p:embed/>
                </p:oleObj>
              </mc:Choice>
              <mc:Fallback>
                <p:oleObj name="Формула" r:id="rId10" imgW="1104900" imgH="393700" progId="Equation.3">
                  <p:embed/>
                  <p:pic>
                    <p:nvPicPr>
                      <p:cNvPr id="0" name="Объект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3429000"/>
                        <a:ext cx="1957387" cy="693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1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1512" name="Объект 9"/>
          <p:cNvGraphicFramePr>
            <a:graphicFrameLocks noChangeAspect="1"/>
          </p:cNvGraphicFramePr>
          <p:nvPr/>
        </p:nvGraphicFramePr>
        <p:xfrm>
          <a:off x="6084888" y="5445125"/>
          <a:ext cx="2219325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7" name="Формула" r:id="rId12" imgW="1409700" imgH="228600" progId="Equation.3">
                  <p:embed/>
                </p:oleObj>
              </mc:Choice>
              <mc:Fallback>
                <p:oleObj name="Формула" r:id="rId12" imgW="1409700" imgH="228600" progId="Equation.3">
                  <p:embed/>
                  <p:pic>
                    <p:nvPicPr>
                      <p:cNvPr id="0" name="Объект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888" y="5445125"/>
                        <a:ext cx="2219325" cy="360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3" name="Объект 10"/>
          <p:cNvGraphicFramePr>
            <a:graphicFrameLocks noChangeAspect="1"/>
          </p:cNvGraphicFramePr>
          <p:nvPr/>
        </p:nvGraphicFramePr>
        <p:xfrm>
          <a:off x="5994400" y="3716338"/>
          <a:ext cx="2249488" cy="360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8" name="Формула" r:id="rId14" imgW="1435100" imgH="228600" progId="Equation.3">
                  <p:embed/>
                </p:oleObj>
              </mc:Choice>
              <mc:Fallback>
                <p:oleObj name="Формула" r:id="rId14" imgW="1435100" imgH="228600" progId="Equation.3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4400" y="3716338"/>
                        <a:ext cx="2249488" cy="360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4" name="Rectangle 11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/>
            <a:r>
              <a:rPr lang="ru-RU" sz="1200">
                <a:latin typeface="Times New Roman" pitchFamily="18" charset="0"/>
              </a:rPr>
              <a:t>;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295400" y="1865859"/>
          <a:ext cx="7499350" cy="46594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300" dirty="0" smtClean="0">
                <a:solidFill>
                  <a:schemeClr val="tx2">
                    <a:satMod val="130000"/>
                  </a:schemeClr>
                </a:solidFill>
              </a:rPr>
              <a:t>Доверительный интервал и доверительная вероятность</a:t>
            </a:r>
            <a:endParaRPr lang="ru-RU" sz="3300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253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513" y="2636838"/>
            <a:ext cx="1943100" cy="29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3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538" y="1341438"/>
            <a:ext cx="1439862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8C5022-0999-4712-A3ED-F69EE03D3326}" type="slidenum">
              <a:rPr lang="ru-RU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</a:rPr>
              <a:t>Интервальное оценивание</a:t>
            </a:r>
            <a:endParaRPr lang="ru-RU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3555" name="Объект 2"/>
          <p:cNvSpPr>
            <a:spLocks noGrp="1"/>
          </p:cNvSpPr>
          <p:nvPr>
            <p:ph idx="1"/>
          </p:nvPr>
        </p:nvSpPr>
        <p:spPr>
          <a:xfrm>
            <a:off x="1403350" y="1460500"/>
            <a:ext cx="7499350" cy="4800600"/>
          </a:xfrm>
        </p:spPr>
        <p:txBody>
          <a:bodyPr/>
          <a:lstStyle/>
          <a:p>
            <a:pPr marL="80963" indent="0" eaLnBrk="1" hangingPunct="1">
              <a:buFont typeface="Wingdings 2" pitchFamily="18" charset="2"/>
              <a:buNone/>
            </a:pPr>
            <a:endParaRPr lang="ru-RU" sz="380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sz="380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sz="380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sz="380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sz="380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sz="380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sz="380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sz="380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sz="380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sz="380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sz="380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sz="380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sz="3800" smtClean="0"/>
          </a:p>
          <a:p>
            <a:pPr marL="80963" indent="0" eaLnBrk="1" hangingPunct="1">
              <a:buFont typeface="Wingdings 2" pitchFamily="18" charset="2"/>
              <a:buNone/>
            </a:pPr>
            <a:endParaRPr lang="ru-RU" sz="3800" smtClean="0"/>
          </a:p>
        </p:txBody>
      </p: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513" y="2852738"/>
            <a:ext cx="7785100" cy="324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67D372-BA76-47E6-A2C8-2B93CA09812E}" type="slidenum">
              <a:rPr lang="ru-RU"/>
              <a:pPr>
                <a:defRPr/>
              </a:pPr>
              <a:t>16</a:t>
            </a:fld>
            <a:endParaRPr lang="ru-RU"/>
          </a:p>
        </p:txBody>
      </p:sp>
      <p:pic>
        <p:nvPicPr>
          <p:cNvPr id="2355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638" y="1557338"/>
            <a:ext cx="5324475" cy="100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2629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54010B-62D2-4F99-A665-51830D75B9AC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4292600"/>
            <a:ext cx="31496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4583" name="Объект 8"/>
          <p:cNvGraphicFramePr>
            <a:graphicFrameLocks noChangeAspect="1"/>
          </p:cNvGraphicFramePr>
          <p:nvPr/>
        </p:nvGraphicFramePr>
        <p:xfrm>
          <a:off x="4067175" y="1557338"/>
          <a:ext cx="2127250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9" name="Формула" r:id="rId9" imgW="914400" imgH="254000" progId="Equation.3">
                  <p:embed/>
                </p:oleObj>
              </mc:Choice>
              <mc:Fallback>
                <p:oleObj name="Формула" r:id="rId9" imgW="914400" imgH="254000" progId="Equation.3">
                  <p:embed/>
                  <p:pic>
                    <p:nvPicPr>
                      <p:cNvPr id="0" name="Объект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1557338"/>
                        <a:ext cx="2127250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4585" name="Объект 10"/>
          <p:cNvGraphicFramePr>
            <a:graphicFrameLocks noChangeAspect="1"/>
          </p:cNvGraphicFramePr>
          <p:nvPr/>
        </p:nvGraphicFramePr>
        <p:xfrm>
          <a:off x="4067175" y="2492375"/>
          <a:ext cx="1944688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0" name="Формула" r:id="rId11" imgW="875920" imgH="253890" progId="Equation.3">
                  <p:embed/>
                </p:oleObj>
              </mc:Choice>
              <mc:Fallback>
                <p:oleObj name="Формула" r:id="rId11" imgW="875920" imgH="253890" progId="Equation.3">
                  <p:embed/>
                  <p:pic>
                    <p:nvPicPr>
                      <p:cNvPr id="0" name="Объект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2492375"/>
                        <a:ext cx="1944688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458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221163"/>
            <a:ext cx="6226175" cy="2592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7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4588" name="Объект 13"/>
          <p:cNvGraphicFramePr>
            <a:graphicFrameLocks noChangeAspect="1"/>
          </p:cNvGraphicFramePr>
          <p:nvPr/>
        </p:nvGraphicFramePr>
        <p:xfrm>
          <a:off x="3563938" y="3429000"/>
          <a:ext cx="32575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1" name="Формула" r:id="rId14" imgW="1600200" imgH="254000" progId="Equation.3">
                  <p:embed/>
                </p:oleObj>
              </mc:Choice>
              <mc:Fallback>
                <p:oleObj name="Формула" r:id="rId14" imgW="1600200" imgH="254000" progId="Equation.3">
                  <p:embed/>
                  <p:pic>
                    <p:nvPicPr>
                      <p:cNvPr id="0" name="Объект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3429000"/>
                        <a:ext cx="3257550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2">
                    <a:satMod val="130000"/>
                  </a:schemeClr>
                </a:solidFill>
              </a:rPr>
              <a:t>Интервальное оценивание мат. ожидания</a:t>
            </a:r>
            <a:endParaRPr lang="ru-RU" sz="3000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813" y="2565400"/>
            <a:ext cx="720725" cy="51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3213100"/>
            <a:ext cx="3194050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6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038" y="5051425"/>
            <a:ext cx="657225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7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5850" y="5662613"/>
            <a:ext cx="289083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EA2F96-463A-4A86-B7E8-702F14F5D6C4}" type="slidenum">
              <a:rPr lang="ru-RU"/>
              <a:pPr>
                <a:defRPr/>
              </a:pPr>
              <a:t>18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Интервальная оценка дисперсии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1738" y="2420938"/>
            <a:ext cx="3494087" cy="1150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4868863"/>
            <a:ext cx="3638550" cy="129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454448F-AD30-440C-81CE-FE019E82E989}" type="slidenum">
              <a:rPr lang="ru-RU"/>
              <a:pPr>
                <a:defRPr/>
              </a:pPr>
              <a:t>19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1543050" y="244475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fontAlgn="auto">
              <a:spcAft>
                <a:spcPts val="0"/>
              </a:spcAft>
              <a:defRPr/>
            </a:pPr>
            <a:r>
              <a:rPr lang="ru-RU" smtClean="0"/>
              <a:t>Содержание</a:t>
            </a:r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1543050" y="1417638"/>
            <a:ext cx="7499350" cy="4800600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595313" indent="-514350" fontAlgn="auto">
              <a:spcAft>
                <a:spcPts val="0"/>
              </a:spcAft>
              <a:buFont typeface="Gill Sans MT" pitchFamily="34" charset="0"/>
              <a:buAutoNum type="arabicPeriod"/>
              <a:defRPr/>
            </a:pPr>
            <a:r>
              <a:rPr lang="ru-RU" sz="3000" dirty="0" smtClean="0">
                <a:hlinkClick r:id="rId2" action="ppaction://hlinksldjump"/>
              </a:rPr>
              <a:t>Статистические </a:t>
            </a:r>
            <a:r>
              <a:rPr lang="ru-RU" sz="3000" dirty="0">
                <a:hlinkClick r:id="rId2" action="ppaction://hlinksldjump"/>
              </a:rPr>
              <a:t>о</a:t>
            </a:r>
            <a:r>
              <a:rPr lang="ru-RU" sz="3000" dirty="0" smtClean="0">
                <a:hlinkClick r:id="rId2" action="ppaction://hlinksldjump"/>
              </a:rPr>
              <a:t>ценки</a:t>
            </a:r>
            <a:endParaRPr lang="ru-RU" sz="3000" dirty="0" smtClean="0"/>
          </a:p>
          <a:p>
            <a:pPr marL="595313" indent="-514350" fontAlgn="auto">
              <a:spcAft>
                <a:spcPts val="0"/>
              </a:spcAft>
              <a:buFont typeface="Gill Sans MT" pitchFamily="34" charset="0"/>
              <a:buAutoNum type="arabicPeriod"/>
              <a:defRPr/>
            </a:pPr>
            <a:r>
              <a:rPr lang="ru-RU" sz="3000" dirty="0">
                <a:hlinkClick r:id="rId3" action="ppaction://hlinksldjump"/>
              </a:rPr>
              <a:t>Точечная оценка параметров </a:t>
            </a:r>
            <a:r>
              <a:rPr lang="ru-RU" sz="3000" dirty="0" smtClean="0">
                <a:hlinkClick r:id="rId3" action="ppaction://hlinksldjump"/>
              </a:rPr>
              <a:t>распределения</a:t>
            </a:r>
            <a:endParaRPr lang="ru-RU" sz="3000" dirty="0" smtClean="0"/>
          </a:p>
          <a:p>
            <a:pPr marL="595313" indent="-514350" fontAlgn="auto">
              <a:spcAft>
                <a:spcPts val="0"/>
              </a:spcAft>
              <a:buFont typeface="Gill Sans MT" pitchFamily="34" charset="0"/>
              <a:buAutoNum type="arabicPeriod"/>
              <a:defRPr/>
            </a:pPr>
            <a:r>
              <a:rPr lang="ru-RU" sz="3000" dirty="0" smtClean="0">
                <a:hlinkClick r:id="rId4" action="ppaction://hlinksldjump"/>
              </a:rPr>
              <a:t>Интервальное оценивание параметров распределения</a:t>
            </a:r>
            <a:endParaRPr lang="ru-RU" sz="3000" dirty="0" smtClean="0"/>
          </a:p>
          <a:p>
            <a:pPr marL="80963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000" dirty="0" smtClean="0"/>
              <a:t> </a:t>
            </a:r>
          </a:p>
        </p:txBody>
      </p:sp>
      <p:sp>
        <p:nvSpPr>
          <p:cNvPr id="9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721725" y="6275388"/>
            <a:ext cx="457200" cy="476250"/>
          </a:xfrm>
        </p:spPr>
        <p:txBody>
          <a:bodyPr/>
          <a:lstStyle/>
          <a:p>
            <a:pPr>
              <a:defRPr/>
            </a:pPr>
            <a:fld id="{67F12AAF-D65F-4DF6-B307-19C8D1A9499F}" type="slidenum">
              <a:rPr lang="ru-RU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defRPr/>
            </a:pPr>
            <a:endParaRPr lang="ru-RU" dirty="0" smtClean="0"/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endParaRPr lang="ru-RU" dirty="0" smtClean="0"/>
          </a:p>
          <a:p>
            <a:pPr marL="82550" indent="0" algn="ctr">
              <a:buFont typeface="Wingdings 2" pitchFamily="18" charset="2"/>
              <a:buNone/>
              <a:defRPr/>
            </a:pPr>
            <a:r>
              <a:rPr lang="ru-RU" sz="4000" b="1" dirty="0" smtClean="0"/>
              <a:t>Спасибо за внимание!</a:t>
            </a:r>
            <a:endParaRPr lang="ru-RU" sz="40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81BEEA-5CEE-49B9-9C6B-A3058113C85E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435608" y="1447800"/>
          <a:ext cx="7498080" cy="2773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2591E92-4B33-48DA-A8FD-E3DDE2D4B457}" type="slidenum">
              <a:rPr lang="ru-RU"/>
              <a:pPr>
                <a:defRPr/>
              </a:pPr>
              <a:t>3</a:t>
            </a:fld>
            <a:endParaRPr lang="ru-RU"/>
          </a:p>
        </p:txBody>
      </p:sp>
      <p:sp>
        <p:nvSpPr>
          <p:cNvPr id="10245" name="Прямоугольник 5"/>
          <p:cNvSpPr>
            <a:spLocks noChangeArrowheads="1"/>
          </p:cNvSpPr>
          <p:nvPr/>
        </p:nvSpPr>
        <p:spPr bwMode="auto">
          <a:xfrm>
            <a:off x="4932363" y="5024438"/>
            <a:ext cx="197961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000"/>
              <a:t>x</a:t>
            </a:r>
            <a:r>
              <a:rPr lang="ru-RU" sz="3000" baseline="-25000">
                <a:latin typeface="Corbel" pitchFamily="34" charset="0"/>
              </a:rPr>
              <a:t>1</a:t>
            </a:r>
            <a:r>
              <a:rPr lang="ru-RU" sz="3000">
                <a:latin typeface="Corbel" pitchFamily="34" charset="0"/>
              </a:rPr>
              <a:t>, </a:t>
            </a:r>
            <a:r>
              <a:rPr lang="en-US" sz="3000"/>
              <a:t>x</a:t>
            </a:r>
            <a:r>
              <a:rPr lang="ru-RU" sz="3000" baseline="-25000">
                <a:latin typeface="Corbel" pitchFamily="34" charset="0"/>
              </a:rPr>
              <a:t>2</a:t>
            </a:r>
            <a:r>
              <a:rPr lang="ru-RU" sz="3000">
                <a:latin typeface="Corbel" pitchFamily="34" charset="0"/>
              </a:rPr>
              <a:t>, …, </a:t>
            </a:r>
            <a:r>
              <a:rPr lang="en-US" sz="3000"/>
              <a:t>x</a:t>
            </a:r>
            <a:r>
              <a:rPr lang="en-US" sz="3000" baseline="-25000"/>
              <a:t>n</a:t>
            </a:r>
            <a:endParaRPr lang="ru-RU" sz="3000">
              <a:latin typeface="Corbel" pitchFamily="34" charset="0"/>
            </a:endParaRPr>
          </a:p>
        </p:txBody>
      </p:sp>
      <p:pic>
        <p:nvPicPr>
          <p:cNvPr id="10246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4813" y="4076700"/>
            <a:ext cx="2381250" cy="237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tx2">
                    <a:satMod val="130000"/>
                  </a:schemeClr>
                </a:solidFill>
              </a:rPr>
              <a:t>Задачи статистического анализа 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435608" y="1268760"/>
          <a:ext cx="7498080" cy="4979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589381-F62C-4848-9103-DBFB5D5A63FB}" type="slidenum">
              <a:rPr lang="ru-RU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</a:rPr>
              <a:t>Выборочный метод </a:t>
            </a:r>
            <a:endParaRPr lang="ru-RU" sz="4000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435608" y="1447800"/>
          <a:ext cx="749808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D22392-15D1-4867-923D-FDF122CEC68A}" type="slidenum">
              <a:rPr lang="ru-RU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900" dirty="0" smtClean="0">
                <a:solidFill>
                  <a:schemeClr val="tx2">
                    <a:satMod val="130000"/>
                  </a:schemeClr>
                </a:solidFill>
              </a:rPr>
              <a:t>Статистические  оценки</a:t>
            </a:r>
            <a:endParaRPr lang="ru-RU" sz="3900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2269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525" y="3429000"/>
            <a:ext cx="2030413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F830A-6023-4F82-839F-77515382C8A4}" type="slidenum">
              <a:rPr lang="ru-RU"/>
              <a:pPr>
                <a:defRPr/>
              </a:pPr>
              <a:t>6</a:t>
            </a:fld>
            <a:endParaRPr lang="ru-RU"/>
          </a:p>
        </p:txBody>
      </p:sp>
      <p:pic>
        <p:nvPicPr>
          <p:cNvPr id="1331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838" y="2781300"/>
            <a:ext cx="296862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900" dirty="0" smtClean="0">
                <a:solidFill>
                  <a:schemeClr val="tx2">
                    <a:satMod val="130000"/>
                  </a:schemeClr>
                </a:solidFill>
              </a:rPr>
              <a:t>Требование к оценкам</a:t>
            </a:r>
            <a:endParaRPr lang="ru-RU" sz="3900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435608" y="1447800"/>
          <a:ext cx="749808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2420938"/>
            <a:ext cx="100965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540250"/>
            <a:ext cx="1835150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B3D649-E996-4B26-8E6F-D5D66DB3C5F1}" type="slidenum">
              <a:rPr lang="ru-RU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2">
                    <a:satMod val="130000"/>
                  </a:schemeClr>
                </a:solidFill>
              </a:rPr>
              <a:t>Точечная оценка параметров распределения</a:t>
            </a:r>
            <a:endParaRPr lang="ru-RU" sz="3600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5221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013" y="3403600"/>
            <a:ext cx="3024187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138" y="3457575"/>
            <a:ext cx="2058987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8138" y="4826000"/>
            <a:ext cx="2309812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7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4581525"/>
            <a:ext cx="3527425" cy="944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8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838" y="5618163"/>
            <a:ext cx="1177925" cy="40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2C24B4-B578-421E-B845-D673E832C835}" type="slidenum">
              <a:rPr lang="ru-RU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300" dirty="0" smtClean="0">
                <a:solidFill>
                  <a:schemeClr val="tx2">
                    <a:satMod val="130000"/>
                  </a:schemeClr>
                </a:solidFill>
              </a:rPr>
              <a:t>Генеральная и выборочная дисперсии</a:t>
            </a:r>
            <a:endParaRPr lang="ru-RU" sz="3300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1043608" y="1484784"/>
          <a:ext cx="792088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1844675"/>
            <a:ext cx="1296988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3287713"/>
            <a:ext cx="874712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513" y="4221163"/>
            <a:ext cx="1363662" cy="72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Corbel" pitchFamily="34" charset="0"/>
            </a:endParaRPr>
          </a:p>
        </p:txBody>
      </p:sp>
      <p:pic>
        <p:nvPicPr>
          <p:cNvPr id="16392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8925" y="5661025"/>
            <a:ext cx="881063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A5BF52-5539-4044-8AEF-721E7032421C}" type="slidenum">
              <a:rPr lang="ru-RU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818</TotalTime>
  <Words>446</Words>
  <Application>Microsoft Office PowerPoint</Application>
  <PresentationFormat>Экран (4:3)</PresentationFormat>
  <Paragraphs>138</Paragraphs>
  <Slides>20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Gill Sans MT</vt:lpstr>
      <vt:lpstr>Arial</vt:lpstr>
      <vt:lpstr>Corbel</vt:lpstr>
      <vt:lpstr>Wingdings 2</vt:lpstr>
      <vt:lpstr>Verdana</vt:lpstr>
      <vt:lpstr>Calibri</vt:lpstr>
      <vt:lpstr>Times New Roman</vt:lpstr>
      <vt:lpstr>Солнцестояние</vt:lpstr>
      <vt:lpstr>Microsoft Equation 3.0</vt:lpstr>
      <vt:lpstr>Презентация PowerPoint</vt:lpstr>
      <vt:lpstr>Презентация PowerPoint</vt:lpstr>
      <vt:lpstr>Презентация PowerPoint</vt:lpstr>
      <vt:lpstr>Задачи статистического анализа </vt:lpstr>
      <vt:lpstr>Выборочный метод </vt:lpstr>
      <vt:lpstr>Статистические  оценки</vt:lpstr>
      <vt:lpstr>Требование к оценкам</vt:lpstr>
      <vt:lpstr>Точечная оценка параметров распределения</vt:lpstr>
      <vt:lpstr>Генеральная и выборочная дисперсии</vt:lpstr>
      <vt:lpstr>Оценка генеральной дисперсии</vt:lpstr>
      <vt:lpstr>Выборочная и исправленная выборочная дисперсии</vt:lpstr>
      <vt:lpstr>Методы получения оценок</vt:lpstr>
      <vt:lpstr>Метод максимального правдоподобия </vt:lpstr>
      <vt:lpstr>Метод моментов</vt:lpstr>
      <vt:lpstr>Доверительный интервал и доверительная вероятность</vt:lpstr>
      <vt:lpstr>Интервальное оценивание</vt:lpstr>
      <vt:lpstr>Презентация PowerPoint</vt:lpstr>
      <vt:lpstr>Интервальное оценивание мат. ожидания</vt:lpstr>
      <vt:lpstr>Интервальная оценка дисперсии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Галюша</dc:creator>
  <cp:lastModifiedBy>Валерия</cp:lastModifiedBy>
  <cp:revision>70</cp:revision>
  <dcterms:created xsi:type="dcterms:W3CDTF">2013-01-08T11:26:54Z</dcterms:created>
  <dcterms:modified xsi:type="dcterms:W3CDTF">2015-07-23T14:43:52Z</dcterms:modified>
</cp:coreProperties>
</file>