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4" r:id="rId4"/>
    <p:sldId id="275" r:id="rId5"/>
    <p:sldId id="272" r:id="rId6"/>
    <p:sldId id="273" r:id="rId7"/>
    <p:sldId id="269" r:id="rId8"/>
    <p:sldId id="268" r:id="rId9"/>
    <p:sldId id="267" r:id="rId10"/>
    <p:sldId id="266" r:id="rId11"/>
    <p:sldId id="265" r:id="rId12"/>
    <p:sldId id="263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B75F33-F00C-4ECE-B0BF-03E5B7316908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1AE58347-4A88-43D8-AE67-6E3993DB1D26}">
      <dgm:prSet phldrT="[Текст]" phldr="1"/>
      <dgm:spPr/>
      <dgm:t>
        <a:bodyPr/>
        <a:lstStyle/>
        <a:p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D4C5616B-13F4-48F1-83A2-6264F802A6DF}" type="parTrans" cxnId="{A6F51804-CC29-42F8-A6B2-D2211ADBAC8D}">
      <dgm:prSet/>
      <dgm:spPr/>
      <dgm:t>
        <a:bodyPr/>
        <a:lstStyle/>
        <a:p>
          <a:endParaRPr lang="uk-UA"/>
        </a:p>
      </dgm:t>
    </dgm:pt>
    <dgm:pt modelId="{E8C2B99D-D1A6-4C36-9A3B-513B47F8C315}" type="sibTrans" cxnId="{A6F51804-CC29-42F8-A6B2-D2211ADBAC8D}">
      <dgm:prSet/>
      <dgm:spPr/>
      <dgm:t>
        <a:bodyPr/>
        <a:lstStyle/>
        <a:p>
          <a:endParaRPr lang="uk-UA"/>
        </a:p>
      </dgm:t>
    </dgm:pt>
    <dgm:pt modelId="{C872716F-12F6-4AFF-8736-91B46CE0CA8F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Організаційний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характер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впливу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суспільні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відносини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5D787B16-0962-4962-900E-2906C744D38E}" type="parTrans" cxnId="{D68A7B5A-9C80-4E8B-A7FC-C0DE4C56F928}">
      <dgm:prSet/>
      <dgm:spPr/>
      <dgm:t>
        <a:bodyPr/>
        <a:lstStyle/>
        <a:p>
          <a:endParaRPr lang="uk-UA"/>
        </a:p>
      </dgm:t>
    </dgm:pt>
    <dgm:pt modelId="{D1408F24-643B-439C-A18A-0C7A1D05A977}" type="sibTrans" cxnId="{D68A7B5A-9C80-4E8B-A7FC-C0DE4C56F928}">
      <dgm:prSet/>
      <dgm:spPr/>
      <dgm:t>
        <a:bodyPr/>
        <a:lstStyle/>
        <a:p>
          <a:endParaRPr lang="uk-UA"/>
        </a:p>
      </dgm:t>
    </dgm:pt>
    <dgm:pt modelId="{A644A261-637B-47F3-86E8-5C4AD1023EB6}">
      <dgm:prSet phldrT="[Текст]" phldr="1"/>
      <dgm:spPr/>
      <dgm:t>
        <a:bodyPr/>
        <a:lstStyle/>
        <a:p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B86D76A5-5453-4AB2-9B50-14B9AE04ED6E}" type="parTrans" cxnId="{EE4F2CFC-4B94-45DE-A155-3E94D17F5E0F}">
      <dgm:prSet/>
      <dgm:spPr/>
      <dgm:t>
        <a:bodyPr/>
        <a:lstStyle/>
        <a:p>
          <a:endParaRPr lang="uk-UA"/>
        </a:p>
      </dgm:t>
    </dgm:pt>
    <dgm:pt modelId="{D0BC4D05-B26B-4A9F-9E44-56ABB5EB5908}" type="sibTrans" cxnId="{EE4F2CFC-4B94-45DE-A155-3E94D17F5E0F}">
      <dgm:prSet/>
      <dgm:spPr/>
      <dgm:t>
        <a:bodyPr/>
        <a:lstStyle/>
        <a:p>
          <a:endParaRPr lang="uk-UA"/>
        </a:p>
      </dgm:t>
    </dgm:pt>
    <dgm:pt modelId="{F833C9E6-4C0A-4E5C-9708-763991000C1E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 Організаційна оформленість її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суб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єктів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46463935-AD79-4A5F-A419-A3E77CF0240A}" type="parTrans" cxnId="{6A15AA70-0FDC-43F9-80ED-1118A88A1862}">
      <dgm:prSet/>
      <dgm:spPr/>
      <dgm:t>
        <a:bodyPr/>
        <a:lstStyle/>
        <a:p>
          <a:endParaRPr lang="uk-UA"/>
        </a:p>
      </dgm:t>
    </dgm:pt>
    <dgm:pt modelId="{9131398E-3518-42EB-9F28-F490652E21ED}" type="sibTrans" cxnId="{6A15AA70-0FDC-43F9-80ED-1118A88A1862}">
      <dgm:prSet/>
      <dgm:spPr/>
      <dgm:t>
        <a:bodyPr/>
        <a:lstStyle/>
        <a:p>
          <a:endParaRPr lang="uk-UA"/>
        </a:p>
      </dgm:t>
    </dgm:pt>
    <dgm:pt modelId="{76AE9BFE-E29C-48FD-A37F-A4389A346F2D}">
      <dgm:prSet phldrT="[Текст]" phldr="1"/>
      <dgm:spPr/>
      <dgm:t>
        <a:bodyPr/>
        <a:lstStyle/>
        <a:p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634DC68B-342B-4DE3-8522-66B3263F4D83}" type="parTrans" cxnId="{52D2DEC8-870E-4C06-8642-420E6E09A71D}">
      <dgm:prSet/>
      <dgm:spPr/>
      <dgm:t>
        <a:bodyPr/>
        <a:lstStyle/>
        <a:p>
          <a:endParaRPr lang="uk-UA"/>
        </a:p>
      </dgm:t>
    </dgm:pt>
    <dgm:pt modelId="{44405095-7097-4899-888F-520A7F0522C9}" type="sibTrans" cxnId="{52D2DEC8-870E-4C06-8642-420E6E09A71D}">
      <dgm:prSet/>
      <dgm:spPr/>
      <dgm:t>
        <a:bodyPr/>
        <a:lstStyle/>
        <a:p>
          <a:endParaRPr lang="uk-UA"/>
        </a:p>
      </dgm:t>
    </dgm:pt>
    <dgm:pt modelId="{31440951-9CE6-4FB5-923B-32B73FF1EE9D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Сукупність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суб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єктів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характеризується функціональною взаємозалежністю, організаційно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ієрархічною і юридичною підвладністю;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1E40E9BA-6D98-424F-B708-99B9FF9C2BCD}" type="parTrans" cxnId="{C369993F-0DAF-48C0-93C8-A6595CB09718}">
      <dgm:prSet/>
      <dgm:spPr/>
      <dgm:t>
        <a:bodyPr/>
        <a:lstStyle/>
        <a:p>
          <a:endParaRPr lang="uk-UA"/>
        </a:p>
      </dgm:t>
    </dgm:pt>
    <dgm:pt modelId="{C819D234-DAA8-40E2-BA64-843D9E5B8F13}" type="sibTrans" cxnId="{C369993F-0DAF-48C0-93C8-A6595CB09718}">
      <dgm:prSet/>
      <dgm:spPr/>
      <dgm:t>
        <a:bodyPr/>
        <a:lstStyle/>
        <a:p>
          <a:endParaRPr lang="uk-UA"/>
        </a:p>
      </dgm:t>
    </dgm:pt>
    <dgm:pt modelId="{03C4196C-D38F-44D1-A8D2-9C94FC2F8D71}">
      <dgm:prSet/>
      <dgm:spPr/>
      <dgm:t>
        <a:bodyPr/>
        <a:lstStyle/>
        <a:p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A64D0FB7-2CAA-4238-B978-ABD6A32DB899}" type="parTrans" cxnId="{DC8531A1-3543-4654-BD41-73D84F11607F}">
      <dgm:prSet/>
      <dgm:spPr/>
      <dgm:t>
        <a:bodyPr/>
        <a:lstStyle/>
        <a:p>
          <a:endParaRPr lang="uk-UA"/>
        </a:p>
      </dgm:t>
    </dgm:pt>
    <dgm:pt modelId="{2119B124-0C2F-4F8A-B876-8727DC4BBAAA}" type="sibTrans" cxnId="{DC8531A1-3543-4654-BD41-73D84F11607F}">
      <dgm:prSet/>
      <dgm:spPr/>
      <dgm:t>
        <a:bodyPr/>
        <a:lstStyle/>
        <a:p>
          <a:endParaRPr lang="uk-UA"/>
        </a:p>
      </dgm:t>
    </dgm:pt>
    <dgm:pt modelId="{0186D8F0-6197-4552-B548-775DD2E66814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Професіоналізм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C37474B4-3961-44BA-9B7E-A69ADDC45F93}" type="parTrans" cxnId="{803C5E25-3D49-4B5E-954C-B2724D01D17C}">
      <dgm:prSet/>
      <dgm:spPr/>
      <dgm:t>
        <a:bodyPr/>
        <a:lstStyle/>
        <a:p>
          <a:endParaRPr lang="uk-UA"/>
        </a:p>
      </dgm:t>
    </dgm:pt>
    <dgm:pt modelId="{C7E426E1-0395-4304-BD70-B164A9197225}" type="sibTrans" cxnId="{803C5E25-3D49-4B5E-954C-B2724D01D17C}">
      <dgm:prSet/>
      <dgm:spPr/>
      <dgm:t>
        <a:bodyPr/>
        <a:lstStyle/>
        <a:p>
          <a:endParaRPr lang="uk-UA"/>
        </a:p>
      </dgm:t>
    </dgm:pt>
    <dgm:pt modelId="{26DF594B-6E4A-4D64-8CDE-DA477C65C9C9}">
      <dgm:prSet/>
      <dgm:spPr/>
      <dgm:t>
        <a:bodyPr/>
        <a:lstStyle/>
        <a:p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ECD61303-7211-4990-BB4B-565FA3794F28}" type="parTrans" cxnId="{F8B14DBD-7B64-404A-8870-2FCCF63B9A8E}">
      <dgm:prSet/>
      <dgm:spPr/>
      <dgm:t>
        <a:bodyPr/>
        <a:lstStyle/>
        <a:p>
          <a:endParaRPr lang="uk-UA"/>
        </a:p>
      </dgm:t>
    </dgm:pt>
    <dgm:pt modelId="{B6516452-07A1-4F7C-AB6E-82542E8A2F3C}" type="sibTrans" cxnId="{F8B14DBD-7B64-404A-8870-2FCCF63B9A8E}">
      <dgm:prSet/>
      <dgm:spPr/>
      <dgm:t>
        <a:bodyPr/>
        <a:lstStyle/>
        <a:p>
          <a:endParaRPr lang="uk-UA"/>
        </a:p>
      </dgm:t>
    </dgm:pt>
    <dgm:pt modelId="{3494A8C6-8CEE-4D90-87A1-BDE160C554AA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Універсальність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існування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часі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просторі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CAAD1C91-B92D-4566-9F36-5FE5136619D4}" type="parTrans" cxnId="{0F221A4B-06A4-469F-9576-AC404678B58D}">
      <dgm:prSet/>
      <dgm:spPr/>
      <dgm:t>
        <a:bodyPr/>
        <a:lstStyle/>
        <a:p>
          <a:endParaRPr lang="uk-UA"/>
        </a:p>
      </dgm:t>
    </dgm:pt>
    <dgm:pt modelId="{E95B7B16-D69F-4995-B262-D55DABCCECD4}" type="sibTrans" cxnId="{0F221A4B-06A4-469F-9576-AC404678B58D}">
      <dgm:prSet/>
      <dgm:spPr/>
      <dgm:t>
        <a:bodyPr/>
        <a:lstStyle/>
        <a:p>
          <a:endParaRPr lang="uk-UA"/>
        </a:p>
      </dgm:t>
    </dgm:pt>
    <dgm:pt modelId="{B2E4B9FB-5D31-4495-BC0C-DA1BBBC2C816}">
      <dgm:prSet/>
      <dgm:spPr/>
      <dgm:t>
        <a:bodyPr/>
        <a:lstStyle/>
        <a:p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33C0A170-D25F-4DC5-9E66-4CB5F5724F86}" type="parTrans" cxnId="{6EC4B61E-E5C4-4310-A07C-EF7B6CA2762C}">
      <dgm:prSet/>
      <dgm:spPr/>
      <dgm:t>
        <a:bodyPr/>
        <a:lstStyle/>
        <a:p>
          <a:endParaRPr lang="uk-UA"/>
        </a:p>
      </dgm:t>
    </dgm:pt>
    <dgm:pt modelId="{B20FB912-E4A7-47E2-A9F9-3839ED70A91D}" type="sibTrans" cxnId="{6EC4B61E-E5C4-4310-A07C-EF7B6CA2762C}">
      <dgm:prSet/>
      <dgm:spPr/>
      <dgm:t>
        <a:bodyPr/>
        <a:lstStyle/>
        <a:p>
          <a:endParaRPr lang="uk-UA"/>
        </a:p>
      </dgm:t>
    </dgm:pt>
    <dgm:pt modelId="{458032F8-91CE-45FB-80B6-BAC4678CF5AE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Вторинність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підвладність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законодавчій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владі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7AA9A50F-B429-44AE-B310-9B6634D111B5}" type="parTrans" cxnId="{06600D5C-9035-4257-838E-833D4CF4DFEA}">
      <dgm:prSet/>
      <dgm:spPr/>
      <dgm:t>
        <a:bodyPr/>
        <a:lstStyle/>
        <a:p>
          <a:endParaRPr lang="uk-UA"/>
        </a:p>
      </dgm:t>
    </dgm:pt>
    <dgm:pt modelId="{C99DDB78-3312-4F76-874A-BF5CB753A961}" type="sibTrans" cxnId="{06600D5C-9035-4257-838E-833D4CF4DFEA}">
      <dgm:prSet/>
      <dgm:spPr/>
      <dgm:t>
        <a:bodyPr/>
        <a:lstStyle/>
        <a:p>
          <a:endParaRPr lang="uk-UA"/>
        </a:p>
      </dgm:t>
    </dgm:pt>
    <dgm:pt modelId="{B1524161-59EC-4490-A63F-FA1EB2733A13}" type="pres">
      <dgm:prSet presAssocID="{8CB75F33-F00C-4ECE-B0BF-03E5B73169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87369C-7A44-4A8E-9BFA-F09D9C6FA811}" type="pres">
      <dgm:prSet presAssocID="{1AE58347-4A88-43D8-AE67-6E3993DB1D26}" presName="composite" presStyleCnt="0"/>
      <dgm:spPr/>
    </dgm:pt>
    <dgm:pt modelId="{60A100F3-040D-40B0-8C03-3546C53B960A}" type="pres">
      <dgm:prSet presAssocID="{1AE58347-4A88-43D8-AE67-6E3993DB1D26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A93994-6AEE-47EC-8CBE-537762C36CE7}" type="pres">
      <dgm:prSet presAssocID="{1AE58347-4A88-43D8-AE67-6E3993DB1D26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43E813-2B1A-4EAC-8254-E02130795164}" type="pres">
      <dgm:prSet presAssocID="{E8C2B99D-D1A6-4C36-9A3B-513B47F8C315}" presName="sp" presStyleCnt="0"/>
      <dgm:spPr/>
    </dgm:pt>
    <dgm:pt modelId="{46FC91AE-B240-4134-B201-7B7E0604CF1D}" type="pres">
      <dgm:prSet presAssocID="{A644A261-637B-47F3-86E8-5C4AD1023EB6}" presName="composite" presStyleCnt="0"/>
      <dgm:spPr/>
    </dgm:pt>
    <dgm:pt modelId="{5915273E-3DF1-4B5C-94BB-003DA72D1CA0}" type="pres">
      <dgm:prSet presAssocID="{A644A261-637B-47F3-86E8-5C4AD1023EB6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E0EA33-8CBD-4F8E-9A29-258469BF5DB1}" type="pres">
      <dgm:prSet presAssocID="{A644A261-637B-47F3-86E8-5C4AD1023EB6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1AE4D78-9601-4C19-B82A-1C1025214171}" type="pres">
      <dgm:prSet presAssocID="{D0BC4D05-B26B-4A9F-9E44-56ABB5EB5908}" presName="sp" presStyleCnt="0"/>
      <dgm:spPr/>
    </dgm:pt>
    <dgm:pt modelId="{6F30921A-8952-4CB8-A3A2-05DD1129E176}" type="pres">
      <dgm:prSet presAssocID="{76AE9BFE-E29C-48FD-A37F-A4389A346F2D}" presName="composite" presStyleCnt="0"/>
      <dgm:spPr/>
    </dgm:pt>
    <dgm:pt modelId="{E8B8FDE5-B037-4F36-B007-FEFC2996E5D3}" type="pres">
      <dgm:prSet presAssocID="{76AE9BFE-E29C-48FD-A37F-A4389A346F2D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04E70E-60FF-440D-BCA1-F7EF4DAAD805}" type="pres">
      <dgm:prSet presAssocID="{76AE9BFE-E29C-48FD-A37F-A4389A346F2D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DD7AD3-0611-4C13-807E-38A033DB9EBE}" type="pres">
      <dgm:prSet presAssocID="{44405095-7097-4899-888F-520A7F0522C9}" presName="sp" presStyleCnt="0"/>
      <dgm:spPr/>
    </dgm:pt>
    <dgm:pt modelId="{D456B175-842C-4F1D-ADEF-93FDDAC32046}" type="pres">
      <dgm:prSet presAssocID="{03C4196C-D38F-44D1-A8D2-9C94FC2F8D71}" presName="composite" presStyleCnt="0"/>
      <dgm:spPr/>
    </dgm:pt>
    <dgm:pt modelId="{13130722-4162-4FE2-BD80-9EFE7B9A74F6}" type="pres">
      <dgm:prSet presAssocID="{03C4196C-D38F-44D1-A8D2-9C94FC2F8D71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21D06-E8D1-44EA-BE4F-9B7FBB62C8E0}" type="pres">
      <dgm:prSet presAssocID="{03C4196C-D38F-44D1-A8D2-9C94FC2F8D71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78BA6D-0BEA-4330-86A1-49580BBF0049}" type="pres">
      <dgm:prSet presAssocID="{2119B124-0C2F-4F8A-B876-8727DC4BBAAA}" presName="sp" presStyleCnt="0"/>
      <dgm:spPr/>
    </dgm:pt>
    <dgm:pt modelId="{B4845DE9-74FE-4650-AE63-F70666A89F2A}" type="pres">
      <dgm:prSet presAssocID="{26DF594B-6E4A-4D64-8CDE-DA477C65C9C9}" presName="composite" presStyleCnt="0"/>
      <dgm:spPr/>
    </dgm:pt>
    <dgm:pt modelId="{A00B1736-6F9C-4594-B5C0-E3BAC0CA3847}" type="pres">
      <dgm:prSet presAssocID="{26DF594B-6E4A-4D64-8CDE-DA477C65C9C9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75E2A-8A8C-4FB0-A0BA-B1C6CC1D4898}" type="pres">
      <dgm:prSet presAssocID="{26DF594B-6E4A-4D64-8CDE-DA477C65C9C9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B658906-0A8C-4A04-B3AD-20133F780452}" type="pres">
      <dgm:prSet presAssocID="{B6516452-07A1-4F7C-AB6E-82542E8A2F3C}" presName="sp" presStyleCnt="0"/>
      <dgm:spPr/>
    </dgm:pt>
    <dgm:pt modelId="{6B7A8B05-BC73-422E-A5FA-F66225997A30}" type="pres">
      <dgm:prSet presAssocID="{B2E4B9FB-5D31-4495-BC0C-DA1BBBC2C816}" presName="composite" presStyleCnt="0"/>
      <dgm:spPr/>
    </dgm:pt>
    <dgm:pt modelId="{ED5215EE-C089-414E-BF04-CF7C67F0A837}" type="pres">
      <dgm:prSet presAssocID="{B2E4B9FB-5D31-4495-BC0C-DA1BBBC2C816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B8979E-D39E-4864-B786-E3178DE8283D}" type="pres">
      <dgm:prSet presAssocID="{B2E4B9FB-5D31-4495-BC0C-DA1BBBC2C81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2D2DEC8-870E-4C06-8642-420E6E09A71D}" srcId="{8CB75F33-F00C-4ECE-B0BF-03E5B7316908}" destId="{76AE9BFE-E29C-48FD-A37F-A4389A346F2D}" srcOrd="2" destOrd="0" parTransId="{634DC68B-342B-4DE3-8522-66B3263F4D83}" sibTransId="{44405095-7097-4899-888F-520A7F0522C9}"/>
    <dgm:cxn modelId="{9C1D1142-B61B-4A48-B6E2-91A690E9DAC4}" type="presOf" srcId="{B2E4B9FB-5D31-4495-BC0C-DA1BBBC2C816}" destId="{ED5215EE-C089-414E-BF04-CF7C67F0A837}" srcOrd="0" destOrd="0" presId="urn:microsoft.com/office/officeart/2005/8/layout/chevron2"/>
    <dgm:cxn modelId="{0429EB3E-C9CE-4480-921E-77BC1EB0AF25}" type="presOf" srcId="{0186D8F0-6197-4552-B548-775DD2E66814}" destId="{1B321D06-E8D1-44EA-BE4F-9B7FBB62C8E0}" srcOrd="0" destOrd="0" presId="urn:microsoft.com/office/officeart/2005/8/layout/chevron2"/>
    <dgm:cxn modelId="{853BF92C-3EDF-44C3-BEF1-DC40D0FF57C6}" type="presOf" srcId="{C872716F-12F6-4AFF-8736-91B46CE0CA8F}" destId="{F9A93994-6AEE-47EC-8CBE-537762C36CE7}" srcOrd="0" destOrd="0" presId="urn:microsoft.com/office/officeart/2005/8/layout/chevron2"/>
    <dgm:cxn modelId="{7014B094-2527-4336-BCE6-EFE2DBEDD876}" type="presOf" srcId="{F833C9E6-4C0A-4E5C-9708-763991000C1E}" destId="{C1E0EA33-8CBD-4F8E-9A29-258469BF5DB1}" srcOrd="0" destOrd="0" presId="urn:microsoft.com/office/officeart/2005/8/layout/chevron2"/>
    <dgm:cxn modelId="{803C5E25-3D49-4B5E-954C-B2724D01D17C}" srcId="{03C4196C-D38F-44D1-A8D2-9C94FC2F8D71}" destId="{0186D8F0-6197-4552-B548-775DD2E66814}" srcOrd="0" destOrd="0" parTransId="{C37474B4-3961-44BA-9B7E-A69ADDC45F93}" sibTransId="{C7E426E1-0395-4304-BD70-B164A9197225}"/>
    <dgm:cxn modelId="{6EC4B61E-E5C4-4310-A07C-EF7B6CA2762C}" srcId="{8CB75F33-F00C-4ECE-B0BF-03E5B7316908}" destId="{B2E4B9FB-5D31-4495-BC0C-DA1BBBC2C816}" srcOrd="5" destOrd="0" parTransId="{33C0A170-D25F-4DC5-9E66-4CB5F5724F86}" sibTransId="{B20FB912-E4A7-47E2-A9F9-3839ED70A91D}"/>
    <dgm:cxn modelId="{DBC94AD3-C974-4AB0-A055-2183C07D75EA}" type="presOf" srcId="{76AE9BFE-E29C-48FD-A37F-A4389A346F2D}" destId="{E8B8FDE5-B037-4F36-B007-FEFC2996E5D3}" srcOrd="0" destOrd="0" presId="urn:microsoft.com/office/officeart/2005/8/layout/chevron2"/>
    <dgm:cxn modelId="{70B681BF-5C37-4FBF-A960-B96297C6DB06}" type="presOf" srcId="{31440951-9CE6-4FB5-923B-32B73FF1EE9D}" destId="{4304E70E-60FF-440D-BCA1-F7EF4DAAD805}" srcOrd="0" destOrd="0" presId="urn:microsoft.com/office/officeart/2005/8/layout/chevron2"/>
    <dgm:cxn modelId="{06600D5C-9035-4257-838E-833D4CF4DFEA}" srcId="{B2E4B9FB-5D31-4495-BC0C-DA1BBBC2C816}" destId="{458032F8-91CE-45FB-80B6-BAC4678CF5AE}" srcOrd="0" destOrd="0" parTransId="{7AA9A50F-B429-44AE-B310-9B6634D111B5}" sibTransId="{C99DDB78-3312-4F76-874A-BF5CB753A961}"/>
    <dgm:cxn modelId="{F8B14DBD-7B64-404A-8870-2FCCF63B9A8E}" srcId="{8CB75F33-F00C-4ECE-B0BF-03E5B7316908}" destId="{26DF594B-6E4A-4D64-8CDE-DA477C65C9C9}" srcOrd="4" destOrd="0" parTransId="{ECD61303-7211-4990-BB4B-565FA3794F28}" sibTransId="{B6516452-07A1-4F7C-AB6E-82542E8A2F3C}"/>
    <dgm:cxn modelId="{C369993F-0DAF-48C0-93C8-A6595CB09718}" srcId="{76AE9BFE-E29C-48FD-A37F-A4389A346F2D}" destId="{31440951-9CE6-4FB5-923B-32B73FF1EE9D}" srcOrd="0" destOrd="0" parTransId="{1E40E9BA-6D98-424F-B708-99B9FF9C2BCD}" sibTransId="{C819D234-DAA8-40E2-BA64-843D9E5B8F13}"/>
    <dgm:cxn modelId="{0F221A4B-06A4-469F-9576-AC404678B58D}" srcId="{26DF594B-6E4A-4D64-8CDE-DA477C65C9C9}" destId="{3494A8C6-8CEE-4D90-87A1-BDE160C554AA}" srcOrd="0" destOrd="0" parTransId="{CAAD1C91-B92D-4566-9F36-5FE5136619D4}" sibTransId="{E95B7B16-D69F-4995-B262-D55DABCCECD4}"/>
    <dgm:cxn modelId="{65F38F62-714C-4F29-885B-D9ABC9BA2231}" type="presOf" srcId="{A644A261-637B-47F3-86E8-5C4AD1023EB6}" destId="{5915273E-3DF1-4B5C-94BB-003DA72D1CA0}" srcOrd="0" destOrd="0" presId="urn:microsoft.com/office/officeart/2005/8/layout/chevron2"/>
    <dgm:cxn modelId="{DC8531A1-3543-4654-BD41-73D84F11607F}" srcId="{8CB75F33-F00C-4ECE-B0BF-03E5B7316908}" destId="{03C4196C-D38F-44D1-A8D2-9C94FC2F8D71}" srcOrd="3" destOrd="0" parTransId="{A64D0FB7-2CAA-4238-B978-ABD6A32DB899}" sibTransId="{2119B124-0C2F-4F8A-B876-8727DC4BBAAA}"/>
    <dgm:cxn modelId="{E0B55916-9FAE-43AD-BF5D-C028317BD62F}" type="presOf" srcId="{8CB75F33-F00C-4ECE-B0BF-03E5B7316908}" destId="{B1524161-59EC-4490-A63F-FA1EB2733A13}" srcOrd="0" destOrd="0" presId="urn:microsoft.com/office/officeart/2005/8/layout/chevron2"/>
    <dgm:cxn modelId="{1A68D40E-4041-40C6-9AD0-182205696E34}" type="presOf" srcId="{1AE58347-4A88-43D8-AE67-6E3993DB1D26}" destId="{60A100F3-040D-40B0-8C03-3546C53B960A}" srcOrd="0" destOrd="0" presId="urn:microsoft.com/office/officeart/2005/8/layout/chevron2"/>
    <dgm:cxn modelId="{2CFB6774-3576-44E4-B123-90BBA7520549}" type="presOf" srcId="{458032F8-91CE-45FB-80B6-BAC4678CF5AE}" destId="{D2B8979E-D39E-4864-B786-E3178DE8283D}" srcOrd="0" destOrd="0" presId="urn:microsoft.com/office/officeart/2005/8/layout/chevron2"/>
    <dgm:cxn modelId="{A6F51804-CC29-42F8-A6B2-D2211ADBAC8D}" srcId="{8CB75F33-F00C-4ECE-B0BF-03E5B7316908}" destId="{1AE58347-4A88-43D8-AE67-6E3993DB1D26}" srcOrd="0" destOrd="0" parTransId="{D4C5616B-13F4-48F1-83A2-6264F802A6DF}" sibTransId="{E8C2B99D-D1A6-4C36-9A3B-513B47F8C315}"/>
    <dgm:cxn modelId="{B58672BD-51DB-4C16-9539-61568C671C11}" type="presOf" srcId="{26DF594B-6E4A-4D64-8CDE-DA477C65C9C9}" destId="{A00B1736-6F9C-4594-B5C0-E3BAC0CA3847}" srcOrd="0" destOrd="0" presId="urn:microsoft.com/office/officeart/2005/8/layout/chevron2"/>
    <dgm:cxn modelId="{D68A7B5A-9C80-4E8B-A7FC-C0DE4C56F928}" srcId="{1AE58347-4A88-43D8-AE67-6E3993DB1D26}" destId="{C872716F-12F6-4AFF-8736-91B46CE0CA8F}" srcOrd="0" destOrd="0" parTransId="{5D787B16-0962-4962-900E-2906C744D38E}" sibTransId="{D1408F24-643B-439C-A18A-0C7A1D05A977}"/>
    <dgm:cxn modelId="{6A15AA70-0FDC-43F9-80ED-1118A88A1862}" srcId="{A644A261-637B-47F3-86E8-5C4AD1023EB6}" destId="{F833C9E6-4C0A-4E5C-9708-763991000C1E}" srcOrd="0" destOrd="0" parTransId="{46463935-AD79-4A5F-A419-A3E77CF0240A}" sibTransId="{9131398E-3518-42EB-9F28-F490652E21ED}"/>
    <dgm:cxn modelId="{3A0568FA-58F6-4E0C-A84C-E2180EFCECDA}" type="presOf" srcId="{3494A8C6-8CEE-4D90-87A1-BDE160C554AA}" destId="{D2175E2A-8A8C-4FB0-A0BA-B1C6CC1D4898}" srcOrd="0" destOrd="0" presId="urn:microsoft.com/office/officeart/2005/8/layout/chevron2"/>
    <dgm:cxn modelId="{40CF432C-3D54-41BD-A324-FA3670BDB381}" type="presOf" srcId="{03C4196C-D38F-44D1-A8D2-9C94FC2F8D71}" destId="{13130722-4162-4FE2-BD80-9EFE7B9A74F6}" srcOrd="0" destOrd="0" presId="urn:microsoft.com/office/officeart/2005/8/layout/chevron2"/>
    <dgm:cxn modelId="{EE4F2CFC-4B94-45DE-A155-3E94D17F5E0F}" srcId="{8CB75F33-F00C-4ECE-B0BF-03E5B7316908}" destId="{A644A261-637B-47F3-86E8-5C4AD1023EB6}" srcOrd="1" destOrd="0" parTransId="{B86D76A5-5453-4AB2-9B50-14B9AE04ED6E}" sibTransId="{D0BC4D05-B26B-4A9F-9E44-56ABB5EB5908}"/>
    <dgm:cxn modelId="{79C478D7-D1AF-4621-B19C-1844094FB10B}" type="presParOf" srcId="{B1524161-59EC-4490-A63F-FA1EB2733A13}" destId="{1187369C-7A44-4A8E-9BFA-F09D9C6FA811}" srcOrd="0" destOrd="0" presId="urn:microsoft.com/office/officeart/2005/8/layout/chevron2"/>
    <dgm:cxn modelId="{490DBE98-1211-412D-8DD7-6CFBADF9D636}" type="presParOf" srcId="{1187369C-7A44-4A8E-9BFA-F09D9C6FA811}" destId="{60A100F3-040D-40B0-8C03-3546C53B960A}" srcOrd="0" destOrd="0" presId="urn:microsoft.com/office/officeart/2005/8/layout/chevron2"/>
    <dgm:cxn modelId="{FB313920-35BC-4DE8-8AE3-84C2CCCC02B5}" type="presParOf" srcId="{1187369C-7A44-4A8E-9BFA-F09D9C6FA811}" destId="{F9A93994-6AEE-47EC-8CBE-537762C36CE7}" srcOrd="1" destOrd="0" presId="urn:microsoft.com/office/officeart/2005/8/layout/chevron2"/>
    <dgm:cxn modelId="{57C02FC1-C7DD-4CB1-AA25-C1BEA0A4F762}" type="presParOf" srcId="{B1524161-59EC-4490-A63F-FA1EB2733A13}" destId="{6A43E813-2B1A-4EAC-8254-E02130795164}" srcOrd="1" destOrd="0" presId="urn:microsoft.com/office/officeart/2005/8/layout/chevron2"/>
    <dgm:cxn modelId="{028E23EF-FE86-4DFC-AFE9-0A93AB159AAD}" type="presParOf" srcId="{B1524161-59EC-4490-A63F-FA1EB2733A13}" destId="{46FC91AE-B240-4134-B201-7B7E0604CF1D}" srcOrd="2" destOrd="0" presId="urn:microsoft.com/office/officeart/2005/8/layout/chevron2"/>
    <dgm:cxn modelId="{7224B672-6F4D-414C-9D0A-93E7F66DEA70}" type="presParOf" srcId="{46FC91AE-B240-4134-B201-7B7E0604CF1D}" destId="{5915273E-3DF1-4B5C-94BB-003DA72D1CA0}" srcOrd="0" destOrd="0" presId="urn:microsoft.com/office/officeart/2005/8/layout/chevron2"/>
    <dgm:cxn modelId="{0906B98F-5FFB-4709-A7C4-C8378BED8A5B}" type="presParOf" srcId="{46FC91AE-B240-4134-B201-7B7E0604CF1D}" destId="{C1E0EA33-8CBD-4F8E-9A29-258469BF5DB1}" srcOrd="1" destOrd="0" presId="urn:microsoft.com/office/officeart/2005/8/layout/chevron2"/>
    <dgm:cxn modelId="{339AF455-A782-4343-A85D-4499A2C7F65E}" type="presParOf" srcId="{B1524161-59EC-4490-A63F-FA1EB2733A13}" destId="{51AE4D78-9601-4C19-B82A-1C1025214171}" srcOrd="3" destOrd="0" presId="urn:microsoft.com/office/officeart/2005/8/layout/chevron2"/>
    <dgm:cxn modelId="{0D88FD05-4ECE-4E81-AAFC-5A154970791F}" type="presParOf" srcId="{B1524161-59EC-4490-A63F-FA1EB2733A13}" destId="{6F30921A-8952-4CB8-A3A2-05DD1129E176}" srcOrd="4" destOrd="0" presId="urn:microsoft.com/office/officeart/2005/8/layout/chevron2"/>
    <dgm:cxn modelId="{D34E8094-2CE0-4CFD-8F1C-2DCF2B41341A}" type="presParOf" srcId="{6F30921A-8952-4CB8-A3A2-05DD1129E176}" destId="{E8B8FDE5-B037-4F36-B007-FEFC2996E5D3}" srcOrd="0" destOrd="0" presId="urn:microsoft.com/office/officeart/2005/8/layout/chevron2"/>
    <dgm:cxn modelId="{41E7C026-9B67-48BB-8642-8021DEFEFE79}" type="presParOf" srcId="{6F30921A-8952-4CB8-A3A2-05DD1129E176}" destId="{4304E70E-60FF-440D-BCA1-F7EF4DAAD805}" srcOrd="1" destOrd="0" presId="urn:microsoft.com/office/officeart/2005/8/layout/chevron2"/>
    <dgm:cxn modelId="{654DBCE9-DC1B-4FA5-831A-274CFCACD37E}" type="presParOf" srcId="{B1524161-59EC-4490-A63F-FA1EB2733A13}" destId="{94DD7AD3-0611-4C13-807E-38A033DB9EBE}" srcOrd="5" destOrd="0" presId="urn:microsoft.com/office/officeart/2005/8/layout/chevron2"/>
    <dgm:cxn modelId="{0E76939B-7DC1-494A-8AFF-14A3137217BA}" type="presParOf" srcId="{B1524161-59EC-4490-A63F-FA1EB2733A13}" destId="{D456B175-842C-4F1D-ADEF-93FDDAC32046}" srcOrd="6" destOrd="0" presId="urn:microsoft.com/office/officeart/2005/8/layout/chevron2"/>
    <dgm:cxn modelId="{F34F1556-17DE-4634-B8F7-AFE8B437C17D}" type="presParOf" srcId="{D456B175-842C-4F1D-ADEF-93FDDAC32046}" destId="{13130722-4162-4FE2-BD80-9EFE7B9A74F6}" srcOrd="0" destOrd="0" presId="urn:microsoft.com/office/officeart/2005/8/layout/chevron2"/>
    <dgm:cxn modelId="{147E30EF-00B6-462F-A9FD-ADCF79D8C7DC}" type="presParOf" srcId="{D456B175-842C-4F1D-ADEF-93FDDAC32046}" destId="{1B321D06-E8D1-44EA-BE4F-9B7FBB62C8E0}" srcOrd="1" destOrd="0" presId="urn:microsoft.com/office/officeart/2005/8/layout/chevron2"/>
    <dgm:cxn modelId="{FC464EDA-D971-4069-A02E-1A30E344FFCB}" type="presParOf" srcId="{B1524161-59EC-4490-A63F-FA1EB2733A13}" destId="{8378BA6D-0BEA-4330-86A1-49580BBF0049}" srcOrd="7" destOrd="0" presId="urn:microsoft.com/office/officeart/2005/8/layout/chevron2"/>
    <dgm:cxn modelId="{CFF18031-1152-46C6-8211-863275F5C9B7}" type="presParOf" srcId="{B1524161-59EC-4490-A63F-FA1EB2733A13}" destId="{B4845DE9-74FE-4650-AE63-F70666A89F2A}" srcOrd="8" destOrd="0" presId="urn:microsoft.com/office/officeart/2005/8/layout/chevron2"/>
    <dgm:cxn modelId="{2E33F671-E8A1-4B74-9CA1-A8A83E913368}" type="presParOf" srcId="{B4845DE9-74FE-4650-AE63-F70666A89F2A}" destId="{A00B1736-6F9C-4594-B5C0-E3BAC0CA3847}" srcOrd="0" destOrd="0" presId="urn:microsoft.com/office/officeart/2005/8/layout/chevron2"/>
    <dgm:cxn modelId="{8B3E1490-9530-4756-9E4F-AE5945364939}" type="presParOf" srcId="{B4845DE9-74FE-4650-AE63-F70666A89F2A}" destId="{D2175E2A-8A8C-4FB0-A0BA-B1C6CC1D4898}" srcOrd="1" destOrd="0" presId="urn:microsoft.com/office/officeart/2005/8/layout/chevron2"/>
    <dgm:cxn modelId="{B54DF025-B700-43B7-99EE-8223430BD646}" type="presParOf" srcId="{B1524161-59EC-4490-A63F-FA1EB2733A13}" destId="{EB658906-0A8C-4A04-B3AD-20133F780452}" srcOrd="9" destOrd="0" presId="urn:microsoft.com/office/officeart/2005/8/layout/chevron2"/>
    <dgm:cxn modelId="{727F3875-FD7A-478B-B905-B5608BEBE001}" type="presParOf" srcId="{B1524161-59EC-4490-A63F-FA1EB2733A13}" destId="{6B7A8B05-BC73-422E-A5FA-F66225997A30}" srcOrd="10" destOrd="0" presId="urn:microsoft.com/office/officeart/2005/8/layout/chevron2"/>
    <dgm:cxn modelId="{2F4B8449-4F7D-41D3-ADB8-3AF7577666E1}" type="presParOf" srcId="{6B7A8B05-BC73-422E-A5FA-F66225997A30}" destId="{ED5215EE-C089-414E-BF04-CF7C67F0A837}" srcOrd="0" destOrd="0" presId="urn:microsoft.com/office/officeart/2005/8/layout/chevron2"/>
    <dgm:cxn modelId="{801AD2F4-3B80-4555-A402-7BB2ED8A8232}" type="presParOf" srcId="{6B7A8B05-BC73-422E-A5FA-F66225997A30}" destId="{D2B8979E-D39E-4864-B786-E3178DE8283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0DEB5B-52B3-406E-80C1-D3FD8D139ABE}" type="doc">
      <dgm:prSet loTypeId="urn:microsoft.com/office/officeart/2005/8/layout/arrow5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uk-UA"/>
        </a:p>
      </dgm:t>
    </dgm:pt>
    <dgm:pt modelId="{6F0FCA2B-40CC-4F19-91AA-A8F65A01E3AA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Виконавча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влада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ототожнюється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державним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управлінням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яке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характеризується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як вид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державно-владної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діяльності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BBEC488-A40B-49F9-814D-5EA7423637E8}" type="parTrans" cxnId="{C701B50A-A680-43A8-A9F5-60FB125F518A}">
      <dgm:prSet/>
      <dgm:spPr/>
      <dgm:t>
        <a:bodyPr/>
        <a:lstStyle/>
        <a:p>
          <a:endParaRPr lang="uk-UA"/>
        </a:p>
      </dgm:t>
    </dgm:pt>
    <dgm:pt modelId="{4AD2FFC8-1DA3-4F0E-82D8-3417A86A0C50}" type="sibTrans" cxnId="{C701B50A-A680-43A8-A9F5-60FB125F518A}">
      <dgm:prSet/>
      <dgm:spPr/>
      <dgm:t>
        <a:bodyPr/>
        <a:lstStyle/>
        <a:p>
          <a:endParaRPr lang="uk-UA"/>
        </a:p>
      </dgm:t>
    </dgm:pt>
    <dgm:pt modelId="{2950DB2D-600D-4E51-B4DA-8BA1E2B25B11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Державне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управління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розглядають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виконавчо-розпорядчу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діяльність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яка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здійснюється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системою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органів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виконавчої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влади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237F86-B0F1-4564-9000-5D402CE53384}" type="parTrans" cxnId="{A6C7B1A5-FA9D-4D98-B098-0B3B888137A4}">
      <dgm:prSet/>
      <dgm:spPr/>
      <dgm:t>
        <a:bodyPr/>
        <a:lstStyle/>
        <a:p>
          <a:endParaRPr lang="uk-UA"/>
        </a:p>
      </dgm:t>
    </dgm:pt>
    <dgm:pt modelId="{E0999CCB-401B-41EF-AFD4-B3B62308EC2C}" type="sibTrans" cxnId="{A6C7B1A5-FA9D-4D98-B098-0B3B888137A4}">
      <dgm:prSet/>
      <dgm:spPr/>
      <dgm:t>
        <a:bodyPr/>
        <a:lstStyle/>
        <a:p>
          <a:endParaRPr lang="uk-UA"/>
        </a:p>
      </dgm:t>
    </dgm:pt>
    <dgm:pt modelId="{F8B28FF4-158B-4F5A-A654-0160C179E790}" type="pres">
      <dgm:prSet presAssocID="{0D0DEB5B-52B3-406E-80C1-D3FD8D139AB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78EC10-A586-4160-9351-8ECA8730A2D8}" type="pres">
      <dgm:prSet presAssocID="{6F0FCA2B-40CC-4F19-91AA-A8F65A01E3A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312A925-2312-481B-ACCA-9E0637EE0AEF}" type="pres">
      <dgm:prSet presAssocID="{2950DB2D-600D-4E51-B4DA-8BA1E2B25B1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6C7B1A5-FA9D-4D98-B098-0B3B888137A4}" srcId="{0D0DEB5B-52B3-406E-80C1-D3FD8D139ABE}" destId="{2950DB2D-600D-4E51-B4DA-8BA1E2B25B11}" srcOrd="1" destOrd="0" parTransId="{32237F86-B0F1-4564-9000-5D402CE53384}" sibTransId="{E0999CCB-401B-41EF-AFD4-B3B62308EC2C}"/>
    <dgm:cxn modelId="{84FD2578-5AED-4EE4-BEF5-67028AB4BDD0}" type="presOf" srcId="{2950DB2D-600D-4E51-B4DA-8BA1E2B25B11}" destId="{0312A925-2312-481B-ACCA-9E0637EE0AEF}" srcOrd="0" destOrd="0" presId="urn:microsoft.com/office/officeart/2005/8/layout/arrow5"/>
    <dgm:cxn modelId="{C701B50A-A680-43A8-A9F5-60FB125F518A}" srcId="{0D0DEB5B-52B3-406E-80C1-D3FD8D139ABE}" destId="{6F0FCA2B-40CC-4F19-91AA-A8F65A01E3AA}" srcOrd="0" destOrd="0" parTransId="{DBBEC488-A40B-49F9-814D-5EA7423637E8}" sibTransId="{4AD2FFC8-1DA3-4F0E-82D8-3417A86A0C50}"/>
    <dgm:cxn modelId="{90280F85-5B95-4E4E-B6B3-BF958E0F00D1}" type="presOf" srcId="{0D0DEB5B-52B3-406E-80C1-D3FD8D139ABE}" destId="{F8B28FF4-158B-4F5A-A654-0160C179E790}" srcOrd="0" destOrd="0" presId="urn:microsoft.com/office/officeart/2005/8/layout/arrow5"/>
    <dgm:cxn modelId="{36B28A5D-2080-4DC5-977D-5A33E49CB0D3}" type="presOf" srcId="{6F0FCA2B-40CC-4F19-91AA-A8F65A01E3AA}" destId="{1778EC10-A586-4160-9351-8ECA8730A2D8}" srcOrd="0" destOrd="0" presId="urn:microsoft.com/office/officeart/2005/8/layout/arrow5"/>
    <dgm:cxn modelId="{F7CC0981-3E4C-44F8-8BC8-6BDAF0685135}" type="presParOf" srcId="{F8B28FF4-158B-4F5A-A654-0160C179E790}" destId="{1778EC10-A586-4160-9351-8ECA8730A2D8}" srcOrd="0" destOrd="0" presId="urn:microsoft.com/office/officeart/2005/8/layout/arrow5"/>
    <dgm:cxn modelId="{D6CF35F1-1C55-4B9E-8142-30B817C21A71}" type="presParOf" srcId="{F8B28FF4-158B-4F5A-A654-0160C179E790}" destId="{0312A925-2312-481B-ACCA-9E0637EE0AE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8E5D1C-69A4-445F-BDF2-D70554BF0092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5C5305E0-E367-4FAD-A9A6-9004AE62DC8A}">
      <dgm:prSet phldrT="[Текст]" custT="1"/>
      <dgm:spPr/>
      <dgm:t>
        <a:bodyPr/>
        <a:lstStyle/>
        <a:p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Категорія «виконавча влада»</a:t>
          </a:r>
          <a:endParaRPr lang="uk-UA" sz="2800" dirty="0">
            <a:latin typeface="Times New Roman" pitchFamily="18" charset="0"/>
            <a:cs typeface="Times New Roman" pitchFamily="18" charset="0"/>
          </a:endParaRPr>
        </a:p>
      </dgm:t>
    </dgm:pt>
    <dgm:pt modelId="{4342995C-6E02-44F6-9F29-9408256E9136}" type="parTrans" cxnId="{B150726E-7504-4FEF-9AE5-D801F03FDC88}">
      <dgm:prSet/>
      <dgm:spPr/>
      <dgm:t>
        <a:bodyPr/>
        <a:lstStyle/>
        <a:p>
          <a:endParaRPr lang="uk-UA"/>
        </a:p>
      </dgm:t>
    </dgm:pt>
    <dgm:pt modelId="{1F7ED2F7-19BC-4794-ACE8-E29A1BBDC71D}" type="sibTrans" cxnId="{B150726E-7504-4FEF-9AE5-D801F03FDC88}">
      <dgm:prSet/>
      <dgm:spPr/>
      <dgm:t>
        <a:bodyPr/>
        <a:lstStyle/>
        <a:p>
          <a:endParaRPr lang="uk-UA"/>
        </a:p>
      </dgm:t>
    </dgm:pt>
    <dgm:pt modelId="{40C276A8-173E-4994-8F88-1AE52EF1B90D}">
      <dgm:prSet phldrT="[Текст]" custT="1"/>
      <dgm:spPr/>
      <dgm:t>
        <a:bodyPr anchor="ctr"/>
        <a:lstStyle/>
        <a:p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є політико-правовою</a:t>
          </a:r>
          <a:endParaRPr lang="uk-UA" sz="2800" dirty="0">
            <a:latin typeface="Times New Roman" pitchFamily="18" charset="0"/>
            <a:cs typeface="Times New Roman" pitchFamily="18" charset="0"/>
          </a:endParaRPr>
        </a:p>
      </dgm:t>
    </dgm:pt>
    <dgm:pt modelId="{E869DE5E-EC87-4B55-8F0B-EFE5FC2E55F7}" type="parTrans" cxnId="{3772D94F-1CEB-451F-B67C-3CE64F8BF1D6}">
      <dgm:prSet/>
      <dgm:spPr/>
      <dgm:t>
        <a:bodyPr/>
        <a:lstStyle/>
        <a:p>
          <a:endParaRPr lang="uk-UA"/>
        </a:p>
      </dgm:t>
    </dgm:pt>
    <dgm:pt modelId="{52B79329-B3FC-4F04-B605-56A4F512AB2D}" type="sibTrans" cxnId="{3772D94F-1CEB-451F-B67C-3CE64F8BF1D6}">
      <dgm:prSet/>
      <dgm:spPr/>
      <dgm:t>
        <a:bodyPr/>
        <a:lstStyle/>
        <a:p>
          <a:endParaRPr lang="uk-UA"/>
        </a:p>
      </dgm:t>
    </dgm:pt>
    <dgm:pt modelId="{7901C05C-BBDA-493C-8EAC-75B7B5DBDB89}">
      <dgm:prSet phldrT="[Текст]" custT="1"/>
      <dgm:spPr/>
      <dgm:t>
        <a:bodyPr/>
        <a:lstStyle/>
        <a:p>
          <a:r>
            <a: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Категорія «державне управління»</a:t>
          </a:r>
          <a:endParaRPr lang="uk-UA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FC4F39-3880-4E66-B98E-84469388C9BB}" type="parTrans" cxnId="{6E69F6CE-2E10-41C3-9A22-D1AEA2AF1590}">
      <dgm:prSet/>
      <dgm:spPr/>
      <dgm:t>
        <a:bodyPr/>
        <a:lstStyle/>
        <a:p>
          <a:endParaRPr lang="uk-UA"/>
        </a:p>
      </dgm:t>
    </dgm:pt>
    <dgm:pt modelId="{6188038E-D5FD-4ADE-88D8-5D752CEE8DAC}" type="sibTrans" cxnId="{6E69F6CE-2E10-41C3-9A22-D1AEA2AF1590}">
      <dgm:prSet/>
      <dgm:spPr/>
      <dgm:t>
        <a:bodyPr/>
        <a:lstStyle/>
        <a:p>
          <a:endParaRPr lang="uk-UA"/>
        </a:p>
      </dgm:t>
    </dgm:pt>
    <dgm:pt modelId="{BDD9D988-C0E9-4216-ADD0-D8F57E61F3BF}">
      <dgm:prSet phldrT="[Текст]" custT="1"/>
      <dgm:spPr/>
      <dgm:t>
        <a:bodyPr anchor="ctr"/>
        <a:lstStyle/>
        <a:p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є організаційно-правовою. </a:t>
          </a:r>
          <a:endParaRPr lang="uk-UA" sz="2800" dirty="0">
            <a:latin typeface="Times New Roman" pitchFamily="18" charset="0"/>
            <a:cs typeface="Times New Roman" pitchFamily="18" charset="0"/>
          </a:endParaRPr>
        </a:p>
      </dgm:t>
    </dgm:pt>
    <dgm:pt modelId="{026A43AF-D06B-48EF-BA7F-1C835A6F1FEF}" type="parTrans" cxnId="{120F82D9-3C20-485D-AAD1-7D19A7BCF545}">
      <dgm:prSet/>
      <dgm:spPr/>
      <dgm:t>
        <a:bodyPr/>
        <a:lstStyle/>
        <a:p>
          <a:endParaRPr lang="uk-UA"/>
        </a:p>
      </dgm:t>
    </dgm:pt>
    <dgm:pt modelId="{0B7530B1-B7F8-4606-8677-B0593050750C}" type="sibTrans" cxnId="{120F82D9-3C20-485D-AAD1-7D19A7BCF545}">
      <dgm:prSet/>
      <dgm:spPr/>
      <dgm:t>
        <a:bodyPr/>
        <a:lstStyle/>
        <a:p>
          <a:endParaRPr lang="uk-UA"/>
        </a:p>
      </dgm:t>
    </dgm:pt>
    <dgm:pt modelId="{8E072CA0-C5E6-4E7B-85AF-5043BF22D7F5}" type="pres">
      <dgm:prSet presAssocID="{088E5D1C-69A4-445F-BDF2-D70554BF009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72A9D21-4B5A-4D51-BAF3-9192791DF32F}" type="pres">
      <dgm:prSet presAssocID="{5C5305E0-E367-4FAD-A9A6-9004AE62DC8A}" presName="linNode" presStyleCnt="0"/>
      <dgm:spPr/>
    </dgm:pt>
    <dgm:pt modelId="{0D7060A7-0D3C-4BA9-81F8-A4353BAA0182}" type="pres">
      <dgm:prSet presAssocID="{5C5305E0-E367-4FAD-A9A6-9004AE62DC8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CEE8F75-C22B-41DD-AD15-26711B5276D8}" type="pres">
      <dgm:prSet presAssocID="{5C5305E0-E367-4FAD-A9A6-9004AE62DC8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68A0A08-2CC9-4B98-9812-41D10D1D7EB8}" type="pres">
      <dgm:prSet presAssocID="{1F7ED2F7-19BC-4794-ACE8-E29A1BBDC71D}" presName="spacing" presStyleCnt="0"/>
      <dgm:spPr/>
    </dgm:pt>
    <dgm:pt modelId="{4E366A88-D230-4A20-B9DF-4D7D7499BFAC}" type="pres">
      <dgm:prSet presAssocID="{7901C05C-BBDA-493C-8EAC-75B7B5DBDB89}" presName="linNode" presStyleCnt="0"/>
      <dgm:spPr/>
    </dgm:pt>
    <dgm:pt modelId="{EAA8CF89-7C3D-434F-8A65-5EF92EC4C1A2}" type="pres">
      <dgm:prSet presAssocID="{7901C05C-BBDA-493C-8EAC-75B7B5DBDB89}" presName="parentShp" presStyleLbl="node1" presStyleIdx="1" presStyleCnt="2" custScaleX="9230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D53DE62-F421-4356-AD2F-98E36896D225}" type="pres">
      <dgm:prSet presAssocID="{7901C05C-BBDA-493C-8EAC-75B7B5DBDB89}" presName="childShp" presStyleLbl="bgAccFollowNode1" presStyleIdx="1" presStyleCnt="2" custLinFactNeighborX="-1367" custLinFactNeighborY="238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9FF530B-EEC5-4E59-8892-10B3F1B84E0B}" type="presOf" srcId="{088E5D1C-69A4-445F-BDF2-D70554BF0092}" destId="{8E072CA0-C5E6-4E7B-85AF-5043BF22D7F5}" srcOrd="0" destOrd="0" presId="urn:microsoft.com/office/officeart/2005/8/layout/vList6"/>
    <dgm:cxn modelId="{6E69F6CE-2E10-41C3-9A22-D1AEA2AF1590}" srcId="{088E5D1C-69A4-445F-BDF2-D70554BF0092}" destId="{7901C05C-BBDA-493C-8EAC-75B7B5DBDB89}" srcOrd="1" destOrd="0" parTransId="{B6FC4F39-3880-4E66-B98E-84469388C9BB}" sibTransId="{6188038E-D5FD-4ADE-88D8-5D752CEE8DAC}"/>
    <dgm:cxn modelId="{120F82D9-3C20-485D-AAD1-7D19A7BCF545}" srcId="{7901C05C-BBDA-493C-8EAC-75B7B5DBDB89}" destId="{BDD9D988-C0E9-4216-ADD0-D8F57E61F3BF}" srcOrd="0" destOrd="0" parTransId="{026A43AF-D06B-48EF-BA7F-1C835A6F1FEF}" sibTransId="{0B7530B1-B7F8-4606-8677-B0593050750C}"/>
    <dgm:cxn modelId="{A6A13103-9DBD-4409-8BFF-801A97280325}" type="presOf" srcId="{BDD9D988-C0E9-4216-ADD0-D8F57E61F3BF}" destId="{9D53DE62-F421-4356-AD2F-98E36896D225}" srcOrd="0" destOrd="0" presId="urn:microsoft.com/office/officeart/2005/8/layout/vList6"/>
    <dgm:cxn modelId="{B150726E-7504-4FEF-9AE5-D801F03FDC88}" srcId="{088E5D1C-69A4-445F-BDF2-D70554BF0092}" destId="{5C5305E0-E367-4FAD-A9A6-9004AE62DC8A}" srcOrd="0" destOrd="0" parTransId="{4342995C-6E02-44F6-9F29-9408256E9136}" sibTransId="{1F7ED2F7-19BC-4794-ACE8-E29A1BBDC71D}"/>
    <dgm:cxn modelId="{F16F5592-A963-4EED-8A05-46EB362419DE}" type="presOf" srcId="{5C5305E0-E367-4FAD-A9A6-9004AE62DC8A}" destId="{0D7060A7-0D3C-4BA9-81F8-A4353BAA0182}" srcOrd="0" destOrd="0" presId="urn:microsoft.com/office/officeart/2005/8/layout/vList6"/>
    <dgm:cxn modelId="{D5A903D4-832A-44DD-A3D8-274B1ABAB5BF}" type="presOf" srcId="{40C276A8-173E-4994-8F88-1AE52EF1B90D}" destId="{0CEE8F75-C22B-41DD-AD15-26711B5276D8}" srcOrd="0" destOrd="0" presId="urn:microsoft.com/office/officeart/2005/8/layout/vList6"/>
    <dgm:cxn modelId="{D89E2F7B-03F9-45EB-AE82-D5D59F2C9925}" type="presOf" srcId="{7901C05C-BBDA-493C-8EAC-75B7B5DBDB89}" destId="{EAA8CF89-7C3D-434F-8A65-5EF92EC4C1A2}" srcOrd="0" destOrd="0" presId="urn:microsoft.com/office/officeart/2005/8/layout/vList6"/>
    <dgm:cxn modelId="{3772D94F-1CEB-451F-B67C-3CE64F8BF1D6}" srcId="{5C5305E0-E367-4FAD-A9A6-9004AE62DC8A}" destId="{40C276A8-173E-4994-8F88-1AE52EF1B90D}" srcOrd="0" destOrd="0" parTransId="{E869DE5E-EC87-4B55-8F0B-EFE5FC2E55F7}" sibTransId="{52B79329-B3FC-4F04-B605-56A4F512AB2D}"/>
    <dgm:cxn modelId="{DFDA3E97-DB00-4EEE-9D4C-DC6ED1E563D8}" type="presParOf" srcId="{8E072CA0-C5E6-4E7B-85AF-5043BF22D7F5}" destId="{972A9D21-4B5A-4D51-BAF3-9192791DF32F}" srcOrd="0" destOrd="0" presId="urn:microsoft.com/office/officeart/2005/8/layout/vList6"/>
    <dgm:cxn modelId="{235F3AAC-FACB-40C6-953A-526F64654B91}" type="presParOf" srcId="{972A9D21-4B5A-4D51-BAF3-9192791DF32F}" destId="{0D7060A7-0D3C-4BA9-81F8-A4353BAA0182}" srcOrd="0" destOrd="0" presId="urn:microsoft.com/office/officeart/2005/8/layout/vList6"/>
    <dgm:cxn modelId="{3E377063-F151-4DA6-A474-ACA3CE2FCB47}" type="presParOf" srcId="{972A9D21-4B5A-4D51-BAF3-9192791DF32F}" destId="{0CEE8F75-C22B-41DD-AD15-26711B5276D8}" srcOrd="1" destOrd="0" presId="urn:microsoft.com/office/officeart/2005/8/layout/vList6"/>
    <dgm:cxn modelId="{03DA8EAE-B912-4002-819E-A8E17B8A56AF}" type="presParOf" srcId="{8E072CA0-C5E6-4E7B-85AF-5043BF22D7F5}" destId="{E68A0A08-2CC9-4B98-9812-41D10D1D7EB8}" srcOrd="1" destOrd="0" presId="urn:microsoft.com/office/officeart/2005/8/layout/vList6"/>
    <dgm:cxn modelId="{527FE64A-88A6-48D4-9BDE-D1BA3212C23B}" type="presParOf" srcId="{8E072CA0-C5E6-4E7B-85AF-5043BF22D7F5}" destId="{4E366A88-D230-4A20-B9DF-4D7D7499BFAC}" srcOrd="2" destOrd="0" presId="urn:microsoft.com/office/officeart/2005/8/layout/vList6"/>
    <dgm:cxn modelId="{D4B10E15-D8F3-4320-921D-C70CFC58B129}" type="presParOf" srcId="{4E366A88-D230-4A20-B9DF-4D7D7499BFAC}" destId="{EAA8CF89-7C3D-434F-8A65-5EF92EC4C1A2}" srcOrd="0" destOrd="0" presId="urn:microsoft.com/office/officeart/2005/8/layout/vList6"/>
    <dgm:cxn modelId="{7278B174-6AB2-4028-A65F-C544C315A3A1}" type="presParOf" srcId="{4E366A88-D230-4A20-B9DF-4D7D7499BFAC}" destId="{9D53DE62-F421-4356-AD2F-98E36896D22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D231B6-A501-4B17-82BE-BF9D90B308E4}" type="doc">
      <dgm:prSet loTypeId="urn:microsoft.com/office/officeart/2005/8/layout/radial3" loCatId="cycle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27F60FA-FD3C-4FCE-89F0-B09CADBB50C0}">
      <dgm:prSet phldrT="[Текст]"/>
      <dgm:spPr/>
      <dgm:t>
        <a:bodyPr/>
        <a:lstStyle/>
        <a:p>
          <a:r>
            <a:rPr lang="ru-RU" b="0" dirty="0" err="1" smtClean="0"/>
            <a:t>Жодна</a:t>
          </a:r>
          <a:r>
            <a:rPr lang="ru-RU" b="0" dirty="0" smtClean="0"/>
            <a:t> держава  не </a:t>
          </a:r>
          <a:r>
            <a:rPr lang="ru-RU" b="0" dirty="0" err="1" smtClean="0"/>
            <a:t>відмовилася</a:t>
          </a:r>
          <a:r>
            <a:rPr lang="ru-RU" b="0" dirty="0" smtClean="0"/>
            <a:t> </a:t>
          </a:r>
          <a:r>
            <a:rPr lang="ru-RU" b="0" dirty="0" err="1" smtClean="0"/>
            <a:t>і</a:t>
          </a:r>
          <a:r>
            <a:rPr lang="ru-RU" b="0" dirty="0" smtClean="0"/>
            <a:t> </a:t>
          </a:r>
          <a:r>
            <a:rPr lang="ru-RU" b="0" dirty="0" err="1" smtClean="0"/>
            <a:t>не</a:t>
          </a:r>
          <a:r>
            <a:rPr lang="ru-RU" b="0" dirty="0" smtClean="0"/>
            <a:t> </a:t>
          </a:r>
          <a:r>
            <a:rPr lang="ru-RU" b="0" dirty="0" err="1" smtClean="0"/>
            <a:t>відмовиться</a:t>
          </a:r>
          <a:r>
            <a:rPr lang="ru-RU" b="0" dirty="0" smtClean="0"/>
            <a:t> </a:t>
          </a:r>
          <a:r>
            <a:rPr lang="ru-RU" b="0" dirty="0" err="1" smtClean="0"/>
            <a:t>від</a:t>
          </a:r>
          <a:r>
            <a:rPr lang="ru-RU" b="0" dirty="0" smtClean="0"/>
            <a:t> державного </a:t>
          </a:r>
          <a:r>
            <a:rPr lang="ru-RU" b="0" dirty="0" err="1" smtClean="0"/>
            <a:t>управління</a:t>
          </a:r>
          <a:r>
            <a:rPr lang="ru-RU" b="0" dirty="0" smtClean="0"/>
            <a:t> </a:t>
          </a:r>
          <a:r>
            <a:rPr lang="ru-RU" b="0" dirty="0" err="1" smtClean="0"/>
            <a:t>із</a:t>
          </a:r>
          <a:r>
            <a:rPr lang="ru-RU" b="0" dirty="0" smtClean="0"/>
            <a:t> причин</a:t>
          </a:r>
          <a:endParaRPr lang="ru-RU" b="0" dirty="0"/>
        </a:p>
      </dgm:t>
    </dgm:pt>
    <dgm:pt modelId="{429DDC3B-765F-4BF8-886C-50DC6FF6A8B8}" type="parTrans" cxnId="{35A67F98-3B16-4A8E-B355-5D3A2AE56966}">
      <dgm:prSet/>
      <dgm:spPr/>
      <dgm:t>
        <a:bodyPr/>
        <a:lstStyle/>
        <a:p>
          <a:endParaRPr lang="ru-RU"/>
        </a:p>
      </dgm:t>
    </dgm:pt>
    <dgm:pt modelId="{AC93FD61-22F0-4F22-9B59-3CB6C9CCC84E}" type="sibTrans" cxnId="{35A67F98-3B16-4A8E-B355-5D3A2AE56966}">
      <dgm:prSet/>
      <dgm:spPr/>
      <dgm:t>
        <a:bodyPr/>
        <a:lstStyle/>
        <a:p>
          <a:endParaRPr lang="ru-RU"/>
        </a:p>
      </dgm:t>
    </dgm:pt>
    <dgm:pt modelId="{BD934FEE-CFAF-497F-ACF6-4F5ACE8A33B6}">
      <dgm:prSet phldrT="[Текст]" custT="1"/>
      <dgm:spPr/>
      <dgm:t>
        <a:bodyPr/>
        <a:lstStyle/>
        <a:p>
          <a:r>
            <a:rPr lang="uk-UA" sz="1600" b="0" dirty="0" smtClean="0"/>
            <a:t>політичних</a:t>
          </a:r>
          <a:endParaRPr lang="ru-RU" sz="1600" b="0" dirty="0"/>
        </a:p>
      </dgm:t>
    </dgm:pt>
    <dgm:pt modelId="{FA7C877F-9B85-48E4-98D0-661716395277}" type="parTrans" cxnId="{A31E5134-A772-4003-B552-C0DEA7021006}">
      <dgm:prSet/>
      <dgm:spPr/>
      <dgm:t>
        <a:bodyPr/>
        <a:lstStyle/>
        <a:p>
          <a:endParaRPr lang="ru-RU"/>
        </a:p>
      </dgm:t>
    </dgm:pt>
    <dgm:pt modelId="{89FC128B-AF87-4D4D-973E-250049B45D69}" type="sibTrans" cxnId="{A31E5134-A772-4003-B552-C0DEA7021006}">
      <dgm:prSet/>
      <dgm:spPr/>
      <dgm:t>
        <a:bodyPr/>
        <a:lstStyle/>
        <a:p>
          <a:endParaRPr lang="ru-RU"/>
        </a:p>
      </dgm:t>
    </dgm:pt>
    <dgm:pt modelId="{A27D4C60-D90F-497C-8405-43D9AEE28BD8}">
      <dgm:prSet phldrT="[Текст]" custT="1"/>
      <dgm:spPr/>
      <dgm:t>
        <a:bodyPr/>
        <a:lstStyle/>
        <a:p>
          <a:r>
            <a:rPr lang="uk-UA" sz="1600" b="0" dirty="0" smtClean="0"/>
            <a:t>економічних</a:t>
          </a:r>
          <a:endParaRPr lang="ru-RU" sz="1600" b="0" dirty="0"/>
        </a:p>
      </dgm:t>
    </dgm:pt>
    <dgm:pt modelId="{7F531971-B444-48D2-BECC-180320EF46DF}" type="parTrans" cxnId="{DB6B2CD9-F9A4-4E32-AF14-2F6DBD0E8CA0}">
      <dgm:prSet/>
      <dgm:spPr/>
      <dgm:t>
        <a:bodyPr/>
        <a:lstStyle/>
        <a:p>
          <a:endParaRPr lang="ru-RU"/>
        </a:p>
      </dgm:t>
    </dgm:pt>
    <dgm:pt modelId="{198F9A7F-9AC6-48A2-990F-E566FE4EA7F5}" type="sibTrans" cxnId="{DB6B2CD9-F9A4-4E32-AF14-2F6DBD0E8CA0}">
      <dgm:prSet/>
      <dgm:spPr/>
      <dgm:t>
        <a:bodyPr/>
        <a:lstStyle/>
        <a:p>
          <a:endParaRPr lang="ru-RU"/>
        </a:p>
      </dgm:t>
    </dgm:pt>
    <dgm:pt modelId="{1C2D18E5-96F9-4EC6-BFE2-FDB3DFC1AFC5}">
      <dgm:prSet phldrT="[Текст]" custT="1"/>
      <dgm:spPr/>
      <dgm:t>
        <a:bodyPr/>
        <a:lstStyle/>
        <a:p>
          <a:r>
            <a:rPr lang="uk-UA" sz="1600" b="0" dirty="0" smtClean="0"/>
            <a:t>соціальних</a:t>
          </a:r>
          <a:endParaRPr lang="ru-RU" sz="1600" b="0" dirty="0"/>
        </a:p>
      </dgm:t>
    </dgm:pt>
    <dgm:pt modelId="{BE2B09A3-711C-43C1-8F6F-226828F678DF}" type="parTrans" cxnId="{BAD3FE8C-BE78-429C-8160-62D87128EAF7}">
      <dgm:prSet/>
      <dgm:spPr/>
      <dgm:t>
        <a:bodyPr/>
        <a:lstStyle/>
        <a:p>
          <a:endParaRPr lang="ru-RU"/>
        </a:p>
      </dgm:t>
    </dgm:pt>
    <dgm:pt modelId="{070F4947-0DF5-46C7-8A40-DAFD6367EC37}" type="sibTrans" cxnId="{BAD3FE8C-BE78-429C-8160-62D87128EAF7}">
      <dgm:prSet/>
      <dgm:spPr/>
      <dgm:t>
        <a:bodyPr/>
        <a:lstStyle/>
        <a:p>
          <a:endParaRPr lang="ru-RU"/>
        </a:p>
      </dgm:t>
    </dgm:pt>
    <dgm:pt modelId="{48973DF5-9028-4AB0-AF28-CEAE70E24656}" type="pres">
      <dgm:prSet presAssocID="{D5D231B6-A501-4B17-82BE-BF9D90B308E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456B71-3BED-433D-9F31-D20089ED6DFA}" type="pres">
      <dgm:prSet presAssocID="{D5D231B6-A501-4B17-82BE-BF9D90B308E4}" presName="radial" presStyleCnt="0">
        <dgm:presLayoutVars>
          <dgm:animLvl val="ctr"/>
        </dgm:presLayoutVars>
      </dgm:prSet>
      <dgm:spPr/>
    </dgm:pt>
    <dgm:pt modelId="{9DD2BB5B-B87C-460E-8B4E-E2D065B8527C}" type="pres">
      <dgm:prSet presAssocID="{427F60FA-FD3C-4FCE-89F0-B09CADBB50C0}" presName="centerShape" presStyleLbl="vennNode1" presStyleIdx="0" presStyleCnt="4" custScaleX="74616" custScaleY="76621" custLinFactNeighborX="-1303" custLinFactNeighborY="-29975"/>
      <dgm:spPr/>
      <dgm:t>
        <a:bodyPr/>
        <a:lstStyle/>
        <a:p>
          <a:endParaRPr lang="ru-RU"/>
        </a:p>
      </dgm:t>
    </dgm:pt>
    <dgm:pt modelId="{26C6D5A8-68DD-46DC-B09A-F735F3EB3AF3}" type="pres">
      <dgm:prSet presAssocID="{BD934FEE-CFAF-497F-ACF6-4F5ACE8A33B6}" presName="node" presStyleLbl="vennNode1" presStyleIdx="1" presStyleCnt="4" custRadScaleRad="16366" custRadScaleInc="-140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28960-0B48-470F-B2B8-B9C008A3169C}" type="pres">
      <dgm:prSet presAssocID="{A27D4C60-D90F-497C-8405-43D9AEE28BD8}" presName="node" presStyleLbl="vennNode1" presStyleIdx="2" presStyleCnt="4" custRadScaleRad="68809" custRadScaleInc="-35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0DC67-AE6E-4AA5-942B-EDACA7802AAF}" type="pres">
      <dgm:prSet presAssocID="{1C2D18E5-96F9-4EC6-BFE2-FDB3DFC1AFC5}" presName="node" presStyleLbl="vennNode1" presStyleIdx="3" presStyleCnt="4" custRadScaleRad="73937" custRadScaleInc="38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6B2CD9-F9A4-4E32-AF14-2F6DBD0E8CA0}" srcId="{427F60FA-FD3C-4FCE-89F0-B09CADBB50C0}" destId="{A27D4C60-D90F-497C-8405-43D9AEE28BD8}" srcOrd="1" destOrd="0" parTransId="{7F531971-B444-48D2-BECC-180320EF46DF}" sibTransId="{198F9A7F-9AC6-48A2-990F-E566FE4EA7F5}"/>
    <dgm:cxn modelId="{BAD3FE8C-BE78-429C-8160-62D87128EAF7}" srcId="{427F60FA-FD3C-4FCE-89F0-B09CADBB50C0}" destId="{1C2D18E5-96F9-4EC6-BFE2-FDB3DFC1AFC5}" srcOrd="2" destOrd="0" parTransId="{BE2B09A3-711C-43C1-8F6F-226828F678DF}" sibTransId="{070F4947-0DF5-46C7-8A40-DAFD6367EC37}"/>
    <dgm:cxn modelId="{35A67F98-3B16-4A8E-B355-5D3A2AE56966}" srcId="{D5D231B6-A501-4B17-82BE-BF9D90B308E4}" destId="{427F60FA-FD3C-4FCE-89F0-B09CADBB50C0}" srcOrd="0" destOrd="0" parTransId="{429DDC3B-765F-4BF8-886C-50DC6FF6A8B8}" sibTransId="{AC93FD61-22F0-4F22-9B59-3CB6C9CCC84E}"/>
    <dgm:cxn modelId="{8800EB8B-D540-4637-86B8-22025AB8F6A4}" type="presOf" srcId="{BD934FEE-CFAF-497F-ACF6-4F5ACE8A33B6}" destId="{26C6D5A8-68DD-46DC-B09A-F735F3EB3AF3}" srcOrd="0" destOrd="0" presId="urn:microsoft.com/office/officeart/2005/8/layout/radial3"/>
    <dgm:cxn modelId="{F8711915-9FC5-44CE-A5DE-38EA8B01871C}" type="presOf" srcId="{427F60FA-FD3C-4FCE-89F0-B09CADBB50C0}" destId="{9DD2BB5B-B87C-460E-8B4E-E2D065B8527C}" srcOrd="0" destOrd="0" presId="urn:microsoft.com/office/officeart/2005/8/layout/radial3"/>
    <dgm:cxn modelId="{D7897A84-646F-412D-A37C-8A1EFFB01ADF}" type="presOf" srcId="{1C2D18E5-96F9-4EC6-BFE2-FDB3DFC1AFC5}" destId="{3380DC67-AE6E-4AA5-942B-EDACA7802AAF}" srcOrd="0" destOrd="0" presId="urn:microsoft.com/office/officeart/2005/8/layout/radial3"/>
    <dgm:cxn modelId="{981A2DEB-6051-4D6F-8832-EDD10FEA1E07}" type="presOf" srcId="{A27D4C60-D90F-497C-8405-43D9AEE28BD8}" destId="{7AC28960-0B48-470F-B2B8-B9C008A3169C}" srcOrd="0" destOrd="0" presId="urn:microsoft.com/office/officeart/2005/8/layout/radial3"/>
    <dgm:cxn modelId="{A31E5134-A772-4003-B552-C0DEA7021006}" srcId="{427F60FA-FD3C-4FCE-89F0-B09CADBB50C0}" destId="{BD934FEE-CFAF-497F-ACF6-4F5ACE8A33B6}" srcOrd="0" destOrd="0" parTransId="{FA7C877F-9B85-48E4-98D0-661716395277}" sibTransId="{89FC128B-AF87-4D4D-973E-250049B45D69}"/>
    <dgm:cxn modelId="{BA7E3354-5D5F-4A90-AF78-C9C20D2B279C}" type="presOf" srcId="{D5D231B6-A501-4B17-82BE-BF9D90B308E4}" destId="{48973DF5-9028-4AB0-AF28-CEAE70E24656}" srcOrd="0" destOrd="0" presId="urn:microsoft.com/office/officeart/2005/8/layout/radial3"/>
    <dgm:cxn modelId="{9369DAD1-78C5-4BDA-A9C6-F992CAFCB5D3}" type="presParOf" srcId="{48973DF5-9028-4AB0-AF28-CEAE70E24656}" destId="{D8456B71-3BED-433D-9F31-D20089ED6DFA}" srcOrd="0" destOrd="0" presId="urn:microsoft.com/office/officeart/2005/8/layout/radial3"/>
    <dgm:cxn modelId="{BB9BFFA4-50BE-40CD-B828-F3607D9CB729}" type="presParOf" srcId="{D8456B71-3BED-433D-9F31-D20089ED6DFA}" destId="{9DD2BB5B-B87C-460E-8B4E-E2D065B8527C}" srcOrd="0" destOrd="0" presId="urn:microsoft.com/office/officeart/2005/8/layout/radial3"/>
    <dgm:cxn modelId="{9D477030-362E-4E04-ACD6-D2DAEA9BB5D2}" type="presParOf" srcId="{D8456B71-3BED-433D-9F31-D20089ED6DFA}" destId="{26C6D5A8-68DD-46DC-B09A-F735F3EB3AF3}" srcOrd="1" destOrd="0" presId="urn:microsoft.com/office/officeart/2005/8/layout/radial3"/>
    <dgm:cxn modelId="{BF1BBCC0-3908-45E4-8E3E-92241D3D90EB}" type="presParOf" srcId="{D8456B71-3BED-433D-9F31-D20089ED6DFA}" destId="{7AC28960-0B48-470F-B2B8-B9C008A3169C}" srcOrd="2" destOrd="0" presId="urn:microsoft.com/office/officeart/2005/8/layout/radial3"/>
    <dgm:cxn modelId="{3B0DA1E3-8D64-4D67-8BD9-73BDA1C30BC4}" type="presParOf" srcId="{D8456B71-3BED-433D-9F31-D20089ED6DFA}" destId="{3380DC67-AE6E-4AA5-942B-EDACA7802AAF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6F839B-229C-40DD-8969-028E8C2FA0E4}" type="doc">
      <dgm:prSet loTypeId="urn:microsoft.com/office/officeart/2005/8/layout/equation1" loCatId="process" qsTypeId="urn:microsoft.com/office/officeart/2005/8/quickstyle/simple5" qsCatId="simple" csTypeId="urn:microsoft.com/office/officeart/2005/8/colors/accent3_5" csCatId="accent3" phldr="1"/>
      <dgm:spPr/>
    </dgm:pt>
    <dgm:pt modelId="{99D5F20F-B5C3-4B81-9F79-240FF365CA9C}">
      <dgm:prSet phldrT="[Текст]"/>
      <dgm:spPr/>
      <dgm:t>
        <a:bodyPr/>
        <a:lstStyle/>
        <a:p>
          <a:r>
            <a:rPr lang="ru-RU" dirty="0" err="1" smtClean="0"/>
            <a:t>Державні</a:t>
          </a:r>
          <a:r>
            <a:rPr lang="ru-RU" dirty="0" smtClean="0"/>
            <a:t> </a:t>
          </a:r>
          <a:r>
            <a:rPr lang="ru-RU" dirty="0" err="1" smtClean="0"/>
            <a:t>органи</a:t>
          </a:r>
          <a:r>
            <a:rPr lang="ru-RU" dirty="0" smtClean="0"/>
            <a:t> — </a:t>
          </a:r>
          <a:r>
            <a:rPr lang="ru-RU" dirty="0" err="1" smtClean="0"/>
            <a:t>суб'єкти</a:t>
          </a:r>
          <a:r>
            <a:rPr lang="ru-RU" dirty="0" smtClean="0"/>
            <a:t> </a:t>
          </a:r>
          <a:r>
            <a:rPr lang="ru-RU" dirty="0" err="1" smtClean="0"/>
            <a:t>виконавчої</a:t>
          </a:r>
          <a:r>
            <a:rPr lang="ru-RU" dirty="0" smtClean="0"/>
            <a:t> </a:t>
          </a:r>
          <a:r>
            <a:rPr lang="ru-RU" dirty="0" err="1" smtClean="0"/>
            <a:t>влади</a:t>
          </a:r>
          <a:endParaRPr lang="ru-RU" dirty="0"/>
        </a:p>
      </dgm:t>
    </dgm:pt>
    <dgm:pt modelId="{F4020E29-2D0B-4C4F-B999-EF17D85B1B57}" type="parTrans" cxnId="{863108EA-2004-4BBA-BC4F-9EC450F03718}">
      <dgm:prSet/>
      <dgm:spPr/>
      <dgm:t>
        <a:bodyPr/>
        <a:lstStyle/>
        <a:p>
          <a:endParaRPr lang="ru-RU"/>
        </a:p>
      </dgm:t>
    </dgm:pt>
    <dgm:pt modelId="{D4DE2D35-CDF0-4679-9353-0D419BD98465}" type="sibTrans" cxnId="{863108EA-2004-4BBA-BC4F-9EC450F03718}">
      <dgm:prSet/>
      <dgm:spPr/>
      <dgm:t>
        <a:bodyPr/>
        <a:lstStyle/>
        <a:p>
          <a:endParaRPr lang="ru-RU"/>
        </a:p>
      </dgm:t>
    </dgm:pt>
    <dgm:pt modelId="{4667035B-870A-4348-AC68-293E15118D16}">
      <dgm:prSet phldrT="[Текст]"/>
      <dgm:spPr/>
      <dgm:t>
        <a:bodyPr/>
        <a:lstStyle/>
        <a:p>
          <a:r>
            <a:rPr lang="ru-RU" dirty="0" err="1" smtClean="0"/>
            <a:t>Організаційний</a:t>
          </a:r>
          <a:r>
            <a:rPr lang="ru-RU" dirty="0" smtClean="0"/>
            <a:t> </a:t>
          </a:r>
          <a:r>
            <a:rPr lang="ru-RU" dirty="0" err="1" smtClean="0"/>
            <a:t>механізм</a:t>
          </a:r>
          <a:r>
            <a:rPr lang="ru-RU" dirty="0" smtClean="0"/>
            <a:t> </a:t>
          </a:r>
          <a:r>
            <a:rPr lang="ru-RU" dirty="0" err="1" smtClean="0"/>
            <a:t>здійснення</a:t>
          </a:r>
          <a:r>
            <a:rPr lang="ru-RU" dirty="0" smtClean="0"/>
            <a:t> </a:t>
          </a:r>
          <a:r>
            <a:rPr lang="ru-RU" dirty="0" err="1" smtClean="0"/>
            <a:t>виконавчої</a:t>
          </a:r>
          <a:r>
            <a:rPr lang="ru-RU" dirty="0" smtClean="0"/>
            <a:t> </a:t>
          </a:r>
          <a:r>
            <a:rPr lang="ru-RU" dirty="0" err="1" smtClean="0"/>
            <a:t>влади</a:t>
          </a:r>
          <a:r>
            <a:rPr lang="ru-RU" dirty="0" smtClean="0"/>
            <a:t> як державного </a:t>
          </a:r>
          <a:r>
            <a:rPr lang="ru-RU" dirty="0" err="1" smtClean="0"/>
            <a:t>управління</a:t>
          </a:r>
          <a:endParaRPr lang="ru-RU" dirty="0"/>
        </a:p>
      </dgm:t>
    </dgm:pt>
    <dgm:pt modelId="{D351FD59-2916-43A7-ADF3-5444D8FB560A}" type="parTrans" cxnId="{315BAA38-B6ED-4C3F-ACA1-0B010C71B663}">
      <dgm:prSet/>
      <dgm:spPr/>
      <dgm:t>
        <a:bodyPr/>
        <a:lstStyle/>
        <a:p>
          <a:endParaRPr lang="ru-RU"/>
        </a:p>
      </dgm:t>
    </dgm:pt>
    <dgm:pt modelId="{2F851015-AEE9-4FAE-97B3-F1D097C7C375}" type="sibTrans" cxnId="{315BAA38-B6ED-4C3F-ACA1-0B010C71B663}">
      <dgm:prSet/>
      <dgm:spPr/>
      <dgm:t>
        <a:bodyPr/>
        <a:lstStyle/>
        <a:p>
          <a:endParaRPr lang="ru-RU"/>
        </a:p>
      </dgm:t>
    </dgm:pt>
    <dgm:pt modelId="{FD9597B7-E9AA-4AFE-97B1-4555A1859FF3}">
      <dgm:prSet phldrT="[Текст]"/>
      <dgm:spPr/>
      <dgm:t>
        <a:bodyPr/>
        <a:lstStyle/>
        <a:p>
          <a:r>
            <a:rPr lang="ru-RU" dirty="0" smtClean="0"/>
            <a:t>Система </a:t>
          </a:r>
          <a:r>
            <a:rPr lang="ru-RU" dirty="0" err="1" smtClean="0"/>
            <a:t>виконавчої</a:t>
          </a:r>
          <a:r>
            <a:rPr lang="ru-RU" dirty="0" smtClean="0"/>
            <a:t> </a:t>
          </a:r>
          <a:r>
            <a:rPr lang="ru-RU" dirty="0" err="1" smtClean="0"/>
            <a:t>влади</a:t>
          </a:r>
          <a:endParaRPr lang="ru-RU" dirty="0"/>
        </a:p>
      </dgm:t>
    </dgm:pt>
    <dgm:pt modelId="{FC54BB4E-DA72-4C1B-9A15-B1D201C3A082}" type="parTrans" cxnId="{8E491B95-8E88-4BDA-9FF9-40C4FBA68BA3}">
      <dgm:prSet/>
      <dgm:spPr/>
      <dgm:t>
        <a:bodyPr/>
        <a:lstStyle/>
        <a:p>
          <a:endParaRPr lang="ru-RU"/>
        </a:p>
      </dgm:t>
    </dgm:pt>
    <dgm:pt modelId="{65170BE3-1FE7-4E7F-9807-90959E181DF9}" type="sibTrans" cxnId="{8E491B95-8E88-4BDA-9FF9-40C4FBA68BA3}">
      <dgm:prSet/>
      <dgm:spPr/>
      <dgm:t>
        <a:bodyPr/>
        <a:lstStyle/>
        <a:p>
          <a:endParaRPr lang="ru-RU"/>
        </a:p>
      </dgm:t>
    </dgm:pt>
    <dgm:pt modelId="{6C6F5B31-81D4-4263-B6C9-676576A670F0}" type="pres">
      <dgm:prSet presAssocID="{2B6F839B-229C-40DD-8969-028E8C2FA0E4}" presName="linearFlow" presStyleCnt="0">
        <dgm:presLayoutVars>
          <dgm:dir/>
          <dgm:resizeHandles val="exact"/>
        </dgm:presLayoutVars>
      </dgm:prSet>
      <dgm:spPr/>
    </dgm:pt>
    <dgm:pt modelId="{25350E3A-D6E0-4ACD-9818-E9F2E8A89DF9}" type="pres">
      <dgm:prSet presAssocID="{99D5F20F-B5C3-4B81-9F79-240FF365CA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6E0DB-0465-4438-A5D2-B5AD7D4AC531}" type="pres">
      <dgm:prSet presAssocID="{D4DE2D35-CDF0-4679-9353-0D419BD98465}" presName="spacerL" presStyleCnt="0"/>
      <dgm:spPr/>
    </dgm:pt>
    <dgm:pt modelId="{E0DBAF87-3DC8-49E7-96C7-827778C9C95E}" type="pres">
      <dgm:prSet presAssocID="{D4DE2D35-CDF0-4679-9353-0D419BD9846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AB60668-1DA3-4A7E-9EC3-E15E4DA35AAF}" type="pres">
      <dgm:prSet presAssocID="{D4DE2D35-CDF0-4679-9353-0D419BD98465}" presName="spacerR" presStyleCnt="0"/>
      <dgm:spPr/>
    </dgm:pt>
    <dgm:pt modelId="{3F1EAAC2-240F-4E10-86F5-7FF4FB2BD9DD}" type="pres">
      <dgm:prSet presAssocID="{4667035B-870A-4348-AC68-293E15118D1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E12E2-868E-43F0-88B1-C9DB8C2783D4}" type="pres">
      <dgm:prSet presAssocID="{2F851015-AEE9-4FAE-97B3-F1D097C7C375}" presName="spacerL" presStyleCnt="0"/>
      <dgm:spPr/>
    </dgm:pt>
    <dgm:pt modelId="{21B586C0-9D9C-4661-8D23-B63EF84A0758}" type="pres">
      <dgm:prSet presAssocID="{2F851015-AEE9-4FAE-97B3-F1D097C7C375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70C58D4-127B-4966-A699-7B4342FF6D4F}" type="pres">
      <dgm:prSet presAssocID="{2F851015-AEE9-4FAE-97B3-F1D097C7C375}" presName="spacerR" presStyleCnt="0"/>
      <dgm:spPr/>
    </dgm:pt>
    <dgm:pt modelId="{5657E1C4-2CCE-47E9-A926-F1DD84B4B4E3}" type="pres">
      <dgm:prSet presAssocID="{FD9597B7-E9AA-4AFE-97B1-4555A1859FF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8FA37A-AC47-4C2A-B005-063C355B65F6}" type="presOf" srcId="{2F851015-AEE9-4FAE-97B3-F1D097C7C375}" destId="{21B586C0-9D9C-4661-8D23-B63EF84A0758}" srcOrd="0" destOrd="0" presId="urn:microsoft.com/office/officeart/2005/8/layout/equation1"/>
    <dgm:cxn modelId="{951E733C-105E-421D-A8C9-E15DB26B311B}" type="presOf" srcId="{99D5F20F-B5C3-4B81-9F79-240FF365CA9C}" destId="{25350E3A-D6E0-4ACD-9818-E9F2E8A89DF9}" srcOrd="0" destOrd="0" presId="urn:microsoft.com/office/officeart/2005/8/layout/equation1"/>
    <dgm:cxn modelId="{8E491B95-8E88-4BDA-9FF9-40C4FBA68BA3}" srcId="{2B6F839B-229C-40DD-8969-028E8C2FA0E4}" destId="{FD9597B7-E9AA-4AFE-97B1-4555A1859FF3}" srcOrd="2" destOrd="0" parTransId="{FC54BB4E-DA72-4C1B-9A15-B1D201C3A082}" sibTransId="{65170BE3-1FE7-4E7F-9807-90959E181DF9}"/>
    <dgm:cxn modelId="{863108EA-2004-4BBA-BC4F-9EC450F03718}" srcId="{2B6F839B-229C-40DD-8969-028E8C2FA0E4}" destId="{99D5F20F-B5C3-4B81-9F79-240FF365CA9C}" srcOrd="0" destOrd="0" parTransId="{F4020E29-2D0B-4C4F-B999-EF17D85B1B57}" sibTransId="{D4DE2D35-CDF0-4679-9353-0D419BD98465}"/>
    <dgm:cxn modelId="{315BAA38-B6ED-4C3F-ACA1-0B010C71B663}" srcId="{2B6F839B-229C-40DD-8969-028E8C2FA0E4}" destId="{4667035B-870A-4348-AC68-293E15118D16}" srcOrd="1" destOrd="0" parTransId="{D351FD59-2916-43A7-ADF3-5444D8FB560A}" sibTransId="{2F851015-AEE9-4FAE-97B3-F1D097C7C375}"/>
    <dgm:cxn modelId="{2A7F3513-E570-4383-8FDA-989F74D08344}" type="presOf" srcId="{D4DE2D35-CDF0-4679-9353-0D419BD98465}" destId="{E0DBAF87-3DC8-49E7-96C7-827778C9C95E}" srcOrd="0" destOrd="0" presId="urn:microsoft.com/office/officeart/2005/8/layout/equation1"/>
    <dgm:cxn modelId="{11A6D394-4D3A-4C9D-90F5-1BFB16B15FAA}" type="presOf" srcId="{4667035B-870A-4348-AC68-293E15118D16}" destId="{3F1EAAC2-240F-4E10-86F5-7FF4FB2BD9DD}" srcOrd="0" destOrd="0" presId="urn:microsoft.com/office/officeart/2005/8/layout/equation1"/>
    <dgm:cxn modelId="{659D933F-51EC-4AA0-967D-C02B88577E62}" type="presOf" srcId="{2B6F839B-229C-40DD-8969-028E8C2FA0E4}" destId="{6C6F5B31-81D4-4263-B6C9-676576A670F0}" srcOrd="0" destOrd="0" presId="urn:microsoft.com/office/officeart/2005/8/layout/equation1"/>
    <dgm:cxn modelId="{E56B9B46-CC8D-4449-83B2-61FB44206604}" type="presOf" srcId="{FD9597B7-E9AA-4AFE-97B1-4555A1859FF3}" destId="{5657E1C4-2CCE-47E9-A926-F1DD84B4B4E3}" srcOrd="0" destOrd="0" presId="urn:microsoft.com/office/officeart/2005/8/layout/equation1"/>
    <dgm:cxn modelId="{5CA07ED6-BCD1-4FE0-BD43-C2348517B293}" type="presParOf" srcId="{6C6F5B31-81D4-4263-B6C9-676576A670F0}" destId="{25350E3A-D6E0-4ACD-9818-E9F2E8A89DF9}" srcOrd="0" destOrd="0" presId="urn:microsoft.com/office/officeart/2005/8/layout/equation1"/>
    <dgm:cxn modelId="{B914F993-9363-4367-85B5-B1CECE50F350}" type="presParOf" srcId="{6C6F5B31-81D4-4263-B6C9-676576A670F0}" destId="{81A6E0DB-0465-4438-A5D2-B5AD7D4AC531}" srcOrd="1" destOrd="0" presId="urn:microsoft.com/office/officeart/2005/8/layout/equation1"/>
    <dgm:cxn modelId="{7BD770BE-6472-46A9-8E5F-84EE2CD561FE}" type="presParOf" srcId="{6C6F5B31-81D4-4263-B6C9-676576A670F0}" destId="{E0DBAF87-3DC8-49E7-96C7-827778C9C95E}" srcOrd="2" destOrd="0" presId="urn:microsoft.com/office/officeart/2005/8/layout/equation1"/>
    <dgm:cxn modelId="{32287C37-AB0C-40E1-96AA-FE7F75041D37}" type="presParOf" srcId="{6C6F5B31-81D4-4263-B6C9-676576A670F0}" destId="{DAB60668-1DA3-4A7E-9EC3-E15E4DA35AAF}" srcOrd="3" destOrd="0" presId="urn:microsoft.com/office/officeart/2005/8/layout/equation1"/>
    <dgm:cxn modelId="{9FEB0D79-D9A2-44F4-A1C3-D9E33471549D}" type="presParOf" srcId="{6C6F5B31-81D4-4263-B6C9-676576A670F0}" destId="{3F1EAAC2-240F-4E10-86F5-7FF4FB2BD9DD}" srcOrd="4" destOrd="0" presId="urn:microsoft.com/office/officeart/2005/8/layout/equation1"/>
    <dgm:cxn modelId="{5FE81AB4-E7CD-49A5-B23F-A92EB7F07959}" type="presParOf" srcId="{6C6F5B31-81D4-4263-B6C9-676576A670F0}" destId="{C07E12E2-868E-43F0-88B1-C9DB8C2783D4}" srcOrd="5" destOrd="0" presId="urn:microsoft.com/office/officeart/2005/8/layout/equation1"/>
    <dgm:cxn modelId="{7F12E40C-EEE5-42CE-B0DE-B3BDA3251E5D}" type="presParOf" srcId="{6C6F5B31-81D4-4263-B6C9-676576A670F0}" destId="{21B586C0-9D9C-4661-8D23-B63EF84A0758}" srcOrd="6" destOrd="0" presId="urn:microsoft.com/office/officeart/2005/8/layout/equation1"/>
    <dgm:cxn modelId="{241789AE-4A17-43EA-BEFB-F6EB3BC3111D}" type="presParOf" srcId="{6C6F5B31-81D4-4263-B6C9-676576A670F0}" destId="{E70C58D4-127B-4966-A699-7B4342FF6D4F}" srcOrd="7" destOrd="0" presId="urn:microsoft.com/office/officeart/2005/8/layout/equation1"/>
    <dgm:cxn modelId="{DC7EDB39-A81F-4049-A5B1-D87458C1B5E9}" type="presParOf" srcId="{6C6F5B31-81D4-4263-B6C9-676576A670F0}" destId="{5657E1C4-2CCE-47E9-A926-F1DD84B4B4E3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A98B77-199F-45AA-8599-79C8EA027F26}" type="doc">
      <dgm:prSet loTypeId="urn:microsoft.com/office/officeart/2005/8/layout/radial4" loCatId="relationship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7837590-9404-45B4-842B-992F0FB3ED60}">
      <dgm:prSet phldrT="[Текст]"/>
      <dgm:spPr/>
      <dgm:t>
        <a:bodyPr/>
        <a:lstStyle/>
        <a:p>
          <a:r>
            <a:rPr lang="uk-UA" dirty="0" smtClean="0"/>
            <a:t>Державне управління</a:t>
          </a:r>
          <a:endParaRPr lang="ru-RU" dirty="0"/>
        </a:p>
      </dgm:t>
    </dgm:pt>
    <dgm:pt modelId="{5BBEE644-E9FA-479D-9FCA-7A092EE245FF}" type="parTrans" cxnId="{5CAA6001-753F-4433-A25E-F66EC2782396}">
      <dgm:prSet/>
      <dgm:spPr/>
      <dgm:t>
        <a:bodyPr/>
        <a:lstStyle/>
        <a:p>
          <a:endParaRPr lang="ru-RU"/>
        </a:p>
      </dgm:t>
    </dgm:pt>
    <dgm:pt modelId="{758AB240-32F6-486D-B3B9-3E2FDE175480}" type="sibTrans" cxnId="{5CAA6001-753F-4433-A25E-F66EC2782396}">
      <dgm:prSet/>
      <dgm:spPr/>
      <dgm:t>
        <a:bodyPr/>
        <a:lstStyle/>
        <a:p>
          <a:endParaRPr lang="ru-RU"/>
        </a:p>
      </dgm:t>
    </dgm:pt>
    <dgm:pt modelId="{9319211E-0516-429A-ACA1-17C4D6F80022}">
      <dgm:prSet phldrT="[Текст]"/>
      <dgm:spPr/>
      <dgm:t>
        <a:bodyPr/>
        <a:lstStyle/>
        <a:p>
          <a:r>
            <a:rPr lang="ru-RU" dirty="0" err="1" smtClean="0"/>
            <a:t>Органи</a:t>
          </a:r>
          <a:r>
            <a:rPr lang="ru-RU" dirty="0" smtClean="0"/>
            <a:t>, </a:t>
          </a:r>
          <a:r>
            <a:rPr lang="ru-RU" dirty="0" err="1" smtClean="0"/>
            <a:t>що</a:t>
          </a:r>
          <a:r>
            <a:rPr lang="ru-RU" dirty="0" smtClean="0"/>
            <a:t> </a:t>
          </a:r>
          <a:r>
            <a:rPr lang="ru-RU" dirty="0" err="1" smtClean="0"/>
            <a:t>входять</a:t>
          </a:r>
          <a:r>
            <a:rPr lang="ru-RU" dirty="0" smtClean="0"/>
            <a:t> до </a:t>
          </a:r>
          <a:r>
            <a:rPr lang="ru-RU" dirty="0" err="1" smtClean="0"/>
            <a:t>системи</a:t>
          </a:r>
          <a:r>
            <a:rPr lang="ru-RU" dirty="0" smtClean="0"/>
            <a:t> </a:t>
          </a:r>
          <a:r>
            <a:rPr lang="ru-RU" dirty="0" err="1" smtClean="0"/>
            <a:t>виконавчої</a:t>
          </a:r>
          <a:r>
            <a:rPr lang="ru-RU" dirty="0" smtClean="0"/>
            <a:t> </a:t>
          </a:r>
          <a:r>
            <a:rPr lang="ru-RU" dirty="0" err="1" smtClean="0"/>
            <a:t>влади</a:t>
          </a:r>
          <a:endParaRPr lang="ru-RU" dirty="0"/>
        </a:p>
      </dgm:t>
    </dgm:pt>
    <dgm:pt modelId="{0E531609-55F2-4798-8080-6ACEF311A19F}" type="parTrans" cxnId="{F6BF5D2C-A013-4389-AFB4-147C4133ADAA}">
      <dgm:prSet/>
      <dgm:spPr/>
      <dgm:t>
        <a:bodyPr/>
        <a:lstStyle/>
        <a:p>
          <a:endParaRPr lang="ru-RU"/>
        </a:p>
      </dgm:t>
    </dgm:pt>
    <dgm:pt modelId="{16577C55-608F-48DE-A8B0-A833A9B38EFF}" type="sibTrans" cxnId="{F6BF5D2C-A013-4389-AFB4-147C4133ADAA}">
      <dgm:prSet/>
      <dgm:spPr/>
      <dgm:t>
        <a:bodyPr/>
        <a:lstStyle/>
        <a:p>
          <a:endParaRPr lang="ru-RU"/>
        </a:p>
      </dgm:t>
    </dgm:pt>
    <dgm:pt modelId="{B7A87D42-A6D9-498E-B240-26D9D754E343}">
      <dgm:prSet phldrT="[Текст]"/>
      <dgm:spPr/>
      <dgm:t>
        <a:bodyPr/>
        <a:lstStyle/>
        <a:p>
          <a:r>
            <a:rPr lang="uk-UA" dirty="0" smtClean="0"/>
            <a:t>Органи, що не входять до системи виконавчої влади</a:t>
          </a:r>
          <a:endParaRPr lang="ru-RU" dirty="0"/>
        </a:p>
      </dgm:t>
    </dgm:pt>
    <dgm:pt modelId="{ADB139E6-E6EF-40DD-8BFB-1B7F1B401D44}" type="parTrans" cxnId="{77FD4181-8E66-4962-A1BD-C25A36D74144}">
      <dgm:prSet/>
      <dgm:spPr/>
      <dgm:t>
        <a:bodyPr/>
        <a:lstStyle/>
        <a:p>
          <a:endParaRPr lang="ru-RU"/>
        </a:p>
      </dgm:t>
    </dgm:pt>
    <dgm:pt modelId="{3B194A63-3500-4BBF-8B28-140EF6F24812}" type="sibTrans" cxnId="{77FD4181-8E66-4962-A1BD-C25A36D74144}">
      <dgm:prSet/>
      <dgm:spPr/>
      <dgm:t>
        <a:bodyPr/>
        <a:lstStyle/>
        <a:p>
          <a:endParaRPr lang="ru-RU"/>
        </a:p>
      </dgm:t>
    </dgm:pt>
    <dgm:pt modelId="{B738FD0B-4436-4B8B-9324-6D57411CEAA2}" type="pres">
      <dgm:prSet presAssocID="{BFA98B77-199F-45AA-8599-79C8EA027F2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6684E9-FBE0-4A23-AB0F-9A73BA866C1B}" type="pres">
      <dgm:prSet presAssocID="{E7837590-9404-45B4-842B-992F0FB3ED60}" presName="centerShape" presStyleLbl="node0" presStyleIdx="0" presStyleCnt="1"/>
      <dgm:spPr/>
      <dgm:t>
        <a:bodyPr/>
        <a:lstStyle/>
        <a:p>
          <a:endParaRPr lang="ru-RU"/>
        </a:p>
      </dgm:t>
    </dgm:pt>
    <dgm:pt modelId="{18B356A8-BB3F-4235-A0B8-A29C10A89350}" type="pres">
      <dgm:prSet presAssocID="{0E531609-55F2-4798-8080-6ACEF311A19F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BE0F0171-4AA0-45FC-8100-57AF66FB4FE5}" type="pres">
      <dgm:prSet presAssocID="{9319211E-0516-429A-ACA1-17C4D6F8002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54A54-8B06-4E64-AB2A-0D20E5BF5A2A}" type="pres">
      <dgm:prSet presAssocID="{ADB139E6-E6EF-40DD-8BFB-1B7F1B401D44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6E76442D-52D1-473F-A132-B807EB929951}" type="pres">
      <dgm:prSet presAssocID="{B7A87D42-A6D9-498E-B240-26D9D754E34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09877-917F-45BD-9539-B0C7A1552D27}" type="presOf" srcId="{BFA98B77-199F-45AA-8599-79C8EA027F26}" destId="{B738FD0B-4436-4B8B-9324-6D57411CEAA2}" srcOrd="0" destOrd="0" presId="urn:microsoft.com/office/officeart/2005/8/layout/radial4"/>
    <dgm:cxn modelId="{9B174E16-22D6-410A-BBC1-9628C5424691}" type="presOf" srcId="{B7A87D42-A6D9-498E-B240-26D9D754E343}" destId="{6E76442D-52D1-473F-A132-B807EB929951}" srcOrd="0" destOrd="0" presId="urn:microsoft.com/office/officeart/2005/8/layout/radial4"/>
    <dgm:cxn modelId="{5CAA6001-753F-4433-A25E-F66EC2782396}" srcId="{BFA98B77-199F-45AA-8599-79C8EA027F26}" destId="{E7837590-9404-45B4-842B-992F0FB3ED60}" srcOrd="0" destOrd="0" parTransId="{5BBEE644-E9FA-479D-9FCA-7A092EE245FF}" sibTransId="{758AB240-32F6-486D-B3B9-3E2FDE175480}"/>
    <dgm:cxn modelId="{812AB260-30EC-4804-B450-1D1D1C6432E1}" type="presOf" srcId="{ADB139E6-E6EF-40DD-8BFB-1B7F1B401D44}" destId="{12254A54-8B06-4E64-AB2A-0D20E5BF5A2A}" srcOrd="0" destOrd="0" presId="urn:microsoft.com/office/officeart/2005/8/layout/radial4"/>
    <dgm:cxn modelId="{38A06EE0-EC93-40A2-ADEA-411504930E30}" type="presOf" srcId="{E7837590-9404-45B4-842B-992F0FB3ED60}" destId="{7C6684E9-FBE0-4A23-AB0F-9A73BA866C1B}" srcOrd="0" destOrd="0" presId="urn:microsoft.com/office/officeart/2005/8/layout/radial4"/>
    <dgm:cxn modelId="{8D3E6ED8-4531-4282-8FB7-13CC27F74F3C}" type="presOf" srcId="{0E531609-55F2-4798-8080-6ACEF311A19F}" destId="{18B356A8-BB3F-4235-A0B8-A29C10A89350}" srcOrd="0" destOrd="0" presId="urn:microsoft.com/office/officeart/2005/8/layout/radial4"/>
    <dgm:cxn modelId="{F6BF5D2C-A013-4389-AFB4-147C4133ADAA}" srcId="{E7837590-9404-45B4-842B-992F0FB3ED60}" destId="{9319211E-0516-429A-ACA1-17C4D6F80022}" srcOrd="0" destOrd="0" parTransId="{0E531609-55F2-4798-8080-6ACEF311A19F}" sibTransId="{16577C55-608F-48DE-A8B0-A833A9B38EFF}"/>
    <dgm:cxn modelId="{77FD4181-8E66-4962-A1BD-C25A36D74144}" srcId="{E7837590-9404-45B4-842B-992F0FB3ED60}" destId="{B7A87D42-A6D9-498E-B240-26D9D754E343}" srcOrd="1" destOrd="0" parTransId="{ADB139E6-E6EF-40DD-8BFB-1B7F1B401D44}" sibTransId="{3B194A63-3500-4BBF-8B28-140EF6F24812}"/>
    <dgm:cxn modelId="{DA74A099-F842-447C-BE3B-5CE2BC0082A8}" type="presOf" srcId="{9319211E-0516-429A-ACA1-17C4D6F80022}" destId="{BE0F0171-4AA0-45FC-8100-57AF66FB4FE5}" srcOrd="0" destOrd="0" presId="urn:microsoft.com/office/officeart/2005/8/layout/radial4"/>
    <dgm:cxn modelId="{F590C0C8-50D8-453A-87F9-D6091F42DE6D}" type="presParOf" srcId="{B738FD0B-4436-4B8B-9324-6D57411CEAA2}" destId="{7C6684E9-FBE0-4A23-AB0F-9A73BA866C1B}" srcOrd="0" destOrd="0" presId="urn:microsoft.com/office/officeart/2005/8/layout/radial4"/>
    <dgm:cxn modelId="{AB1D77CC-7868-4D11-938E-5B5B7DE5E761}" type="presParOf" srcId="{B738FD0B-4436-4B8B-9324-6D57411CEAA2}" destId="{18B356A8-BB3F-4235-A0B8-A29C10A89350}" srcOrd="1" destOrd="0" presId="urn:microsoft.com/office/officeart/2005/8/layout/radial4"/>
    <dgm:cxn modelId="{970800FA-7090-4F19-B2FB-E28F13CA9757}" type="presParOf" srcId="{B738FD0B-4436-4B8B-9324-6D57411CEAA2}" destId="{BE0F0171-4AA0-45FC-8100-57AF66FB4FE5}" srcOrd="2" destOrd="0" presId="urn:microsoft.com/office/officeart/2005/8/layout/radial4"/>
    <dgm:cxn modelId="{2F20298C-3126-472B-BCAD-E034C63E7142}" type="presParOf" srcId="{B738FD0B-4436-4B8B-9324-6D57411CEAA2}" destId="{12254A54-8B06-4E64-AB2A-0D20E5BF5A2A}" srcOrd="3" destOrd="0" presId="urn:microsoft.com/office/officeart/2005/8/layout/radial4"/>
    <dgm:cxn modelId="{36A794FA-6EB0-498C-A67F-2E999B877EEA}" type="presParOf" srcId="{B738FD0B-4436-4B8B-9324-6D57411CEAA2}" destId="{6E76442D-52D1-473F-A132-B807EB929951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A2B10A-84FD-4575-A8F2-9BDD3684C94A}" type="doc">
      <dgm:prSet loTypeId="urn:microsoft.com/office/officeart/2005/8/layout/arrow6" loCatId="process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2C885311-7744-4625-BA8D-990724B8B3BE}">
      <dgm:prSet phldrT="[Текст]"/>
      <dgm:spPr/>
      <dgm:t>
        <a:bodyPr/>
        <a:lstStyle/>
        <a:p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Виконавча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влада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реалізується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не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тільки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у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формі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державного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управління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, а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й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у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різноманітних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інших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формах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державної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діяльності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.</a:t>
          </a:r>
          <a:endParaRPr lang="ru-RU" dirty="0"/>
        </a:p>
      </dgm:t>
    </dgm:pt>
    <dgm:pt modelId="{304E0309-C713-4585-BC13-9176CBBFCAA4}" type="parTrans" cxnId="{23AF7032-6D02-4353-9140-89706E9B503B}">
      <dgm:prSet/>
      <dgm:spPr/>
      <dgm:t>
        <a:bodyPr/>
        <a:lstStyle/>
        <a:p>
          <a:endParaRPr lang="ru-RU"/>
        </a:p>
      </dgm:t>
    </dgm:pt>
    <dgm:pt modelId="{E2A2DD98-5529-4BFB-BB1A-12F88C93CD59}" type="sibTrans" cxnId="{23AF7032-6D02-4353-9140-89706E9B503B}">
      <dgm:prSet/>
      <dgm:spPr/>
      <dgm:t>
        <a:bodyPr/>
        <a:lstStyle/>
        <a:p>
          <a:endParaRPr lang="ru-RU"/>
        </a:p>
      </dgm:t>
    </dgm:pt>
    <dgm:pt modelId="{9CBD2BC9-A7F3-4AA0-A59B-BCB7B5FFE502}">
      <dgm:prSet phldrT="[Текст]"/>
      <dgm:spPr/>
      <dgm:t>
        <a:bodyPr/>
        <a:lstStyle/>
        <a:p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Сфера державного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управління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не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обмежується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тільки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діяльністю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органів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виконавчої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влади</a:t>
          </a:r>
          <a:r>
            <a:rPr lang="ru-RU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.</a:t>
          </a:r>
          <a:endParaRPr lang="ru-RU" dirty="0"/>
        </a:p>
      </dgm:t>
    </dgm:pt>
    <dgm:pt modelId="{4FCCDEE3-A7C9-44C0-AE68-F50023FA2E3A}" type="parTrans" cxnId="{2837F002-34E7-456E-AA15-F0E821755563}">
      <dgm:prSet/>
      <dgm:spPr/>
      <dgm:t>
        <a:bodyPr/>
        <a:lstStyle/>
        <a:p>
          <a:endParaRPr lang="ru-RU"/>
        </a:p>
      </dgm:t>
    </dgm:pt>
    <dgm:pt modelId="{B71B5C7D-45C0-4A0B-A7B4-D056273D0403}" type="sibTrans" cxnId="{2837F002-34E7-456E-AA15-F0E821755563}">
      <dgm:prSet/>
      <dgm:spPr/>
      <dgm:t>
        <a:bodyPr/>
        <a:lstStyle/>
        <a:p>
          <a:endParaRPr lang="ru-RU"/>
        </a:p>
      </dgm:t>
    </dgm:pt>
    <dgm:pt modelId="{7174162B-26A0-421A-86AA-6A6530960398}" type="pres">
      <dgm:prSet presAssocID="{3FA2B10A-84FD-4575-A8F2-9BDD3684C94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D07D05-2413-4C60-9B37-C469E7724DA1}" type="pres">
      <dgm:prSet presAssocID="{3FA2B10A-84FD-4575-A8F2-9BDD3684C94A}" presName="ribbon" presStyleLbl="node1" presStyleIdx="0" presStyleCnt="1"/>
      <dgm:spPr/>
    </dgm:pt>
    <dgm:pt modelId="{B4F79D7A-A042-454E-A15D-6FCCCE5A2483}" type="pres">
      <dgm:prSet presAssocID="{3FA2B10A-84FD-4575-A8F2-9BDD3684C94A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D864E-74F6-435A-B7C9-8D16F7CCEC44}" type="pres">
      <dgm:prSet presAssocID="{3FA2B10A-84FD-4575-A8F2-9BDD3684C94A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412BA8-2A6B-4BC6-B3F1-D0DEEC33F48F}" type="presOf" srcId="{3FA2B10A-84FD-4575-A8F2-9BDD3684C94A}" destId="{7174162B-26A0-421A-86AA-6A6530960398}" srcOrd="0" destOrd="0" presId="urn:microsoft.com/office/officeart/2005/8/layout/arrow6"/>
    <dgm:cxn modelId="{4FAEE170-582F-4E76-B3DC-52406538B871}" type="presOf" srcId="{9CBD2BC9-A7F3-4AA0-A59B-BCB7B5FFE502}" destId="{5ECD864E-74F6-435A-B7C9-8D16F7CCEC44}" srcOrd="0" destOrd="0" presId="urn:microsoft.com/office/officeart/2005/8/layout/arrow6"/>
    <dgm:cxn modelId="{23AF7032-6D02-4353-9140-89706E9B503B}" srcId="{3FA2B10A-84FD-4575-A8F2-9BDD3684C94A}" destId="{2C885311-7744-4625-BA8D-990724B8B3BE}" srcOrd="0" destOrd="0" parTransId="{304E0309-C713-4585-BC13-9176CBBFCAA4}" sibTransId="{E2A2DD98-5529-4BFB-BB1A-12F88C93CD59}"/>
    <dgm:cxn modelId="{2837F002-34E7-456E-AA15-F0E821755563}" srcId="{3FA2B10A-84FD-4575-A8F2-9BDD3684C94A}" destId="{9CBD2BC9-A7F3-4AA0-A59B-BCB7B5FFE502}" srcOrd="1" destOrd="0" parTransId="{4FCCDEE3-A7C9-44C0-AE68-F50023FA2E3A}" sibTransId="{B71B5C7D-45C0-4A0B-A7B4-D056273D0403}"/>
    <dgm:cxn modelId="{EF018976-CD37-4853-8975-942E3E90DED1}" type="presOf" srcId="{2C885311-7744-4625-BA8D-990724B8B3BE}" destId="{B4F79D7A-A042-454E-A15D-6FCCCE5A2483}" srcOrd="0" destOrd="0" presId="urn:microsoft.com/office/officeart/2005/8/layout/arrow6"/>
    <dgm:cxn modelId="{68DC02AA-65DD-4DF4-A8A7-CD1467D11C54}" type="presParOf" srcId="{7174162B-26A0-421A-86AA-6A6530960398}" destId="{A7D07D05-2413-4C60-9B37-C469E7724DA1}" srcOrd="0" destOrd="0" presId="urn:microsoft.com/office/officeart/2005/8/layout/arrow6"/>
    <dgm:cxn modelId="{560E1948-53DC-4455-8FF6-89993636E38B}" type="presParOf" srcId="{7174162B-26A0-421A-86AA-6A6530960398}" destId="{B4F79D7A-A042-454E-A15D-6FCCCE5A2483}" srcOrd="1" destOrd="0" presId="urn:microsoft.com/office/officeart/2005/8/layout/arrow6"/>
    <dgm:cxn modelId="{251AE321-FE17-4BAB-B3A7-BE63D0400F81}" type="presParOf" srcId="{7174162B-26A0-421A-86AA-6A6530960398}" destId="{5ECD864E-74F6-435A-B7C9-8D16F7CCEC4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A100F3-040D-40B0-8C03-3546C53B960A}">
      <dsp:nvSpPr>
        <dsp:cNvPr id="0" name=""/>
        <dsp:cNvSpPr/>
      </dsp:nvSpPr>
      <dsp:spPr>
        <a:xfrm rot="5400000">
          <a:off x="-145093" y="145877"/>
          <a:ext cx="967290" cy="67710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093" y="145877"/>
        <a:ext cx="967290" cy="677103"/>
      </dsp:txXfrm>
    </dsp:sp>
    <dsp:sp modelId="{F9A93994-6AEE-47EC-8CBE-537762C36CE7}">
      <dsp:nvSpPr>
        <dsp:cNvPr id="0" name=""/>
        <dsp:cNvSpPr/>
      </dsp:nvSpPr>
      <dsp:spPr>
        <a:xfrm rot="5400000">
          <a:off x="4274743" y="-3596856"/>
          <a:ext cx="628738" cy="7824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Організаційний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характер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впливу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суспільні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відносини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4743" y="-3596856"/>
        <a:ext cx="628738" cy="7824018"/>
      </dsp:txXfrm>
    </dsp:sp>
    <dsp:sp modelId="{5915273E-3DF1-4B5C-94BB-003DA72D1CA0}">
      <dsp:nvSpPr>
        <dsp:cNvPr id="0" name=""/>
        <dsp:cNvSpPr/>
      </dsp:nvSpPr>
      <dsp:spPr>
        <a:xfrm rot="5400000">
          <a:off x="-145093" y="1015735"/>
          <a:ext cx="967290" cy="677103"/>
        </a:xfrm>
        <a:prstGeom prst="chevron">
          <a:avLst/>
        </a:prstGeom>
        <a:solidFill>
          <a:schemeClr val="accent2">
            <a:hueOff val="-1813441"/>
            <a:satOff val="1047"/>
            <a:lumOff val="-1921"/>
            <a:alphaOff val="0"/>
          </a:schemeClr>
        </a:solidFill>
        <a:ln w="42500" cap="flat" cmpd="sng" algn="ctr">
          <a:solidFill>
            <a:schemeClr val="accent2">
              <a:hueOff val="-1813441"/>
              <a:satOff val="1047"/>
              <a:lumOff val="-19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093" y="1015735"/>
        <a:ext cx="967290" cy="677103"/>
      </dsp:txXfrm>
    </dsp:sp>
    <dsp:sp modelId="{C1E0EA33-8CBD-4F8E-9A29-258469BF5DB1}">
      <dsp:nvSpPr>
        <dsp:cNvPr id="0" name=""/>
        <dsp:cNvSpPr/>
      </dsp:nvSpPr>
      <dsp:spPr>
        <a:xfrm rot="5400000">
          <a:off x="4274743" y="-2726998"/>
          <a:ext cx="628738" cy="7824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1813441"/>
              <a:satOff val="1047"/>
              <a:lumOff val="-19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 Організаційна оформленість її </a:t>
          </a:r>
          <a:r>
            <a:rPr lang="uk-UA" sz="1800" kern="1200" dirty="0" err="1" smtClean="0">
              <a:latin typeface="Times New Roman" pitchFamily="18" charset="0"/>
              <a:cs typeface="Times New Roman" pitchFamily="18" charset="0"/>
            </a:rPr>
            <a:t>суб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1800" kern="1200" dirty="0" err="1" smtClean="0">
              <a:latin typeface="Times New Roman" pitchFamily="18" charset="0"/>
              <a:cs typeface="Times New Roman" pitchFamily="18" charset="0"/>
            </a:rPr>
            <a:t>єктів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4743" y="-2726998"/>
        <a:ext cx="628738" cy="7824018"/>
      </dsp:txXfrm>
    </dsp:sp>
    <dsp:sp modelId="{E8B8FDE5-B037-4F36-B007-FEFC2996E5D3}">
      <dsp:nvSpPr>
        <dsp:cNvPr id="0" name=""/>
        <dsp:cNvSpPr/>
      </dsp:nvSpPr>
      <dsp:spPr>
        <a:xfrm rot="5400000">
          <a:off x="-145093" y="1885593"/>
          <a:ext cx="967290" cy="677103"/>
        </a:xfrm>
        <a:prstGeom prst="chevron">
          <a:avLst/>
        </a:prstGeom>
        <a:solidFill>
          <a:schemeClr val="accent2">
            <a:hueOff val="-3626881"/>
            <a:satOff val="2094"/>
            <a:lumOff val="-3843"/>
            <a:alphaOff val="0"/>
          </a:schemeClr>
        </a:solidFill>
        <a:ln w="42500" cap="flat" cmpd="sng" algn="ctr">
          <a:solidFill>
            <a:schemeClr val="accent2">
              <a:hueOff val="-3626881"/>
              <a:satOff val="2094"/>
              <a:lumOff val="-3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093" y="1885593"/>
        <a:ext cx="967290" cy="677103"/>
      </dsp:txXfrm>
    </dsp:sp>
    <dsp:sp modelId="{4304E70E-60FF-440D-BCA1-F7EF4DAAD805}">
      <dsp:nvSpPr>
        <dsp:cNvPr id="0" name=""/>
        <dsp:cNvSpPr/>
      </dsp:nvSpPr>
      <dsp:spPr>
        <a:xfrm rot="5400000">
          <a:off x="4274743" y="-1857140"/>
          <a:ext cx="628738" cy="7824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3626881"/>
              <a:satOff val="2094"/>
              <a:lumOff val="-3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Сукупність </a:t>
          </a:r>
          <a:r>
            <a:rPr lang="uk-UA" sz="1800" kern="1200" dirty="0" err="1" smtClean="0">
              <a:latin typeface="Times New Roman" pitchFamily="18" charset="0"/>
              <a:cs typeface="Times New Roman" pitchFamily="18" charset="0"/>
            </a:rPr>
            <a:t>суб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1800" kern="1200" dirty="0" err="1" smtClean="0">
              <a:latin typeface="Times New Roman" pitchFamily="18" charset="0"/>
              <a:cs typeface="Times New Roman" pitchFamily="18" charset="0"/>
            </a:rPr>
            <a:t>єктів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 характеризується функціональною взаємозалежністю, організаційно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ієрархічною і юридичною підвладністю;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4743" y="-1857140"/>
        <a:ext cx="628738" cy="7824018"/>
      </dsp:txXfrm>
    </dsp:sp>
    <dsp:sp modelId="{13130722-4162-4FE2-BD80-9EFE7B9A74F6}">
      <dsp:nvSpPr>
        <dsp:cNvPr id="0" name=""/>
        <dsp:cNvSpPr/>
      </dsp:nvSpPr>
      <dsp:spPr>
        <a:xfrm rot="5400000">
          <a:off x="-145093" y="2755451"/>
          <a:ext cx="967290" cy="677103"/>
        </a:xfrm>
        <a:prstGeom prst="chevron">
          <a:avLst/>
        </a:prstGeom>
        <a:solidFill>
          <a:schemeClr val="accent2">
            <a:hueOff val="-5440322"/>
            <a:satOff val="3142"/>
            <a:lumOff val="-5764"/>
            <a:alphaOff val="0"/>
          </a:schemeClr>
        </a:solidFill>
        <a:ln w="42500" cap="flat" cmpd="sng" algn="ctr">
          <a:solidFill>
            <a:schemeClr val="accent2">
              <a:hueOff val="-5440322"/>
              <a:satOff val="3142"/>
              <a:lumOff val="-57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093" y="2755451"/>
        <a:ext cx="967290" cy="677103"/>
      </dsp:txXfrm>
    </dsp:sp>
    <dsp:sp modelId="{1B321D06-E8D1-44EA-BE4F-9B7FBB62C8E0}">
      <dsp:nvSpPr>
        <dsp:cNvPr id="0" name=""/>
        <dsp:cNvSpPr/>
      </dsp:nvSpPr>
      <dsp:spPr>
        <a:xfrm rot="5400000">
          <a:off x="4274743" y="-987282"/>
          <a:ext cx="628738" cy="7824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5440322"/>
              <a:satOff val="3142"/>
              <a:lumOff val="-57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Професіоналізм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4743" y="-987282"/>
        <a:ext cx="628738" cy="7824018"/>
      </dsp:txXfrm>
    </dsp:sp>
    <dsp:sp modelId="{A00B1736-6F9C-4594-B5C0-E3BAC0CA3847}">
      <dsp:nvSpPr>
        <dsp:cNvPr id="0" name=""/>
        <dsp:cNvSpPr/>
      </dsp:nvSpPr>
      <dsp:spPr>
        <a:xfrm rot="5400000">
          <a:off x="-145093" y="3625309"/>
          <a:ext cx="967290" cy="677103"/>
        </a:xfrm>
        <a:prstGeom prst="chevron">
          <a:avLst/>
        </a:prstGeom>
        <a:solidFill>
          <a:schemeClr val="accent2">
            <a:hueOff val="-7253762"/>
            <a:satOff val="4189"/>
            <a:lumOff val="-7686"/>
            <a:alphaOff val="0"/>
          </a:schemeClr>
        </a:solidFill>
        <a:ln w="42500" cap="flat" cmpd="sng" algn="ctr">
          <a:solidFill>
            <a:schemeClr val="accent2">
              <a:hueOff val="-7253762"/>
              <a:satOff val="4189"/>
              <a:lumOff val="-7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093" y="3625309"/>
        <a:ext cx="967290" cy="677103"/>
      </dsp:txXfrm>
    </dsp:sp>
    <dsp:sp modelId="{D2175E2A-8A8C-4FB0-A0BA-B1C6CC1D4898}">
      <dsp:nvSpPr>
        <dsp:cNvPr id="0" name=""/>
        <dsp:cNvSpPr/>
      </dsp:nvSpPr>
      <dsp:spPr>
        <a:xfrm rot="5400000">
          <a:off x="4274743" y="-117424"/>
          <a:ext cx="628738" cy="7824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7253762"/>
              <a:satOff val="4189"/>
              <a:lumOff val="-7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Універсальність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існування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часі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просторі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4743" y="-117424"/>
        <a:ext cx="628738" cy="7824018"/>
      </dsp:txXfrm>
    </dsp:sp>
    <dsp:sp modelId="{ED5215EE-C089-414E-BF04-CF7C67F0A837}">
      <dsp:nvSpPr>
        <dsp:cNvPr id="0" name=""/>
        <dsp:cNvSpPr/>
      </dsp:nvSpPr>
      <dsp:spPr>
        <a:xfrm rot="5400000">
          <a:off x="-145093" y="4495167"/>
          <a:ext cx="967290" cy="677103"/>
        </a:xfrm>
        <a:prstGeom prst="chevron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42500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093" y="4495167"/>
        <a:ext cx="967290" cy="677103"/>
      </dsp:txXfrm>
    </dsp:sp>
    <dsp:sp modelId="{D2B8979E-D39E-4864-B786-E3178DE8283D}">
      <dsp:nvSpPr>
        <dsp:cNvPr id="0" name=""/>
        <dsp:cNvSpPr/>
      </dsp:nvSpPr>
      <dsp:spPr>
        <a:xfrm rot="5400000">
          <a:off x="4274743" y="752433"/>
          <a:ext cx="628738" cy="7824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Вторинність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підвладність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законодавчій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владі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74743" y="752433"/>
        <a:ext cx="628738" cy="78240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78EC10-A586-4160-9351-8ECA8730A2D8}">
      <dsp:nvSpPr>
        <dsp:cNvPr id="0" name=""/>
        <dsp:cNvSpPr/>
      </dsp:nvSpPr>
      <dsp:spPr>
        <a:xfrm rot="16200000">
          <a:off x="592" y="418930"/>
          <a:ext cx="4091360" cy="4091360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Виконавча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влада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ототожнюється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державним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управлінням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яке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характеризується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як вид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державно-владної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діяльності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592" y="418930"/>
        <a:ext cx="4091360" cy="4091360"/>
      </dsp:txXfrm>
    </dsp:sp>
    <dsp:sp modelId="{0312A925-2312-481B-ACCA-9E0637EE0AEF}">
      <dsp:nvSpPr>
        <dsp:cNvPr id="0" name=""/>
        <dsp:cNvSpPr/>
      </dsp:nvSpPr>
      <dsp:spPr>
        <a:xfrm rot="5400000">
          <a:off x="4337731" y="418930"/>
          <a:ext cx="4091360" cy="4091360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shade val="80000"/>
            <a:hueOff val="205206"/>
            <a:satOff val="-33963"/>
            <a:lumOff val="32764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Державне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управління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розглядають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виконавчо-розпорядчу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діяльність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яка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здійснюється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системою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органів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виконавчої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влади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337731" y="418930"/>
        <a:ext cx="4091360" cy="40913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EE8F75-C22B-41DD-AD15-26711B5276D8}">
      <dsp:nvSpPr>
        <dsp:cNvPr id="0" name=""/>
        <dsp:cNvSpPr/>
      </dsp:nvSpPr>
      <dsp:spPr>
        <a:xfrm>
          <a:off x="2971820" y="427"/>
          <a:ext cx="4457731" cy="16664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є політико-правовою</a:t>
          </a:r>
          <a:endParaRPr lang="uk-UA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1820" y="427"/>
        <a:ext cx="4457731" cy="1666479"/>
      </dsp:txXfrm>
    </dsp:sp>
    <dsp:sp modelId="{0D7060A7-0D3C-4BA9-81F8-A4353BAA0182}">
      <dsp:nvSpPr>
        <dsp:cNvPr id="0" name=""/>
        <dsp:cNvSpPr/>
      </dsp:nvSpPr>
      <dsp:spPr>
        <a:xfrm>
          <a:off x="0" y="427"/>
          <a:ext cx="2971820" cy="16664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Категорія «виконавча влада»</a:t>
          </a:r>
          <a:endParaRPr lang="uk-UA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27"/>
        <a:ext cx="2971820" cy="1666479"/>
      </dsp:txXfrm>
    </dsp:sp>
    <dsp:sp modelId="{9D53DE62-F421-4356-AD2F-98E36896D225}">
      <dsp:nvSpPr>
        <dsp:cNvPr id="0" name=""/>
        <dsp:cNvSpPr/>
      </dsp:nvSpPr>
      <dsp:spPr>
        <a:xfrm>
          <a:off x="2816899" y="1833982"/>
          <a:ext cx="4457731" cy="16664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14104897"/>
            <a:satOff val="26552"/>
            <a:lumOff val="4016"/>
            <a:alphaOff val="0"/>
          </a:schemeClr>
        </a:solidFill>
        <a:ln w="42500" cap="flat" cmpd="sng" algn="ctr">
          <a:solidFill>
            <a:schemeClr val="accent5">
              <a:tint val="40000"/>
              <a:alpha val="90000"/>
              <a:hueOff val="-14104897"/>
              <a:satOff val="26552"/>
              <a:lumOff val="40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800" kern="1200" dirty="0" smtClean="0">
              <a:latin typeface="Times New Roman" pitchFamily="18" charset="0"/>
              <a:cs typeface="Times New Roman" pitchFamily="18" charset="0"/>
            </a:rPr>
            <a:t>є організаційно-правовою. </a:t>
          </a:r>
          <a:endParaRPr lang="uk-UA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16899" y="1833982"/>
        <a:ext cx="4457731" cy="1666479"/>
      </dsp:txXfrm>
    </dsp:sp>
    <dsp:sp modelId="{EAA8CF89-7C3D-434F-8A65-5EF92EC4C1A2}">
      <dsp:nvSpPr>
        <dsp:cNvPr id="0" name=""/>
        <dsp:cNvSpPr/>
      </dsp:nvSpPr>
      <dsp:spPr>
        <a:xfrm>
          <a:off x="114296" y="1833554"/>
          <a:ext cx="2743228" cy="1666479"/>
        </a:xfrm>
        <a:prstGeom prst="roundRect">
          <a:avLst/>
        </a:prstGeom>
        <a:solidFill>
          <a:schemeClr val="accent5">
            <a:hueOff val="-14019296"/>
            <a:satOff val="20613"/>
            <a:lumOff val="1764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Категорія «державне управління»</a:t>
          </a:r>
          <a:endParaRPr lang="uk-UA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296" y="1833554"/>
        <a:ext cx="2743228" cy="16664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D2BB5B-B87C-460E-8B4E-E2D065B8527C}">
      <dsp:nvSpPr>
        <dsp:cNvPr id="0" name=""/>
        <dsp:cNvSpPr/>
      </dsp:nvSpPr>
      <dsp:spPr>
        <a:xfrm>
          <a:off x="2928948" y="857272"/>
          <a:ext cx="3143258" cy="322772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kern="1200" dirty="0" err="1" smtClean="0"/>
            <a:t>Жодна</a:t>
          </a:r>
          <a:r>
            <a:rPr lang="ru-RU" sz="2100" b="0" kern="1200" dirty="0" smtClean="0"/>
            <a:t> держава  не </a:t>
          </a:r>
          <a:r>
            <a:rPr lang="ru-RU" sz="2100" b="0" kern="1200" dirty="0" err="1" smtClean="0"/>
            <a:t>відмовилася</a:t>
          </a:r>
          <a:r>
            <a:rPr lang="ru-RU" sz="2100" b="0" kern="1200" dirty="0" smtClean="0"/>
            <a:t> </a:t>
          </a:r>
          <a:r>
            <a:rPr lang="ru-RU" sz="2100" b="0" kern="1200" dirty="0" err="1" smtClean="0"/>
            <a:t>і</a:t>
          </a:r>
          <a:r>
            <a:rPr lang="ru-RU" sz="2100" b="0" kern="1200" dirty="0" smtClean="0"/>
            <a:t> </a:t>
          </a:r>
          <a:r>
            <a:rPr lang="ru-RU" sz="2100" b="0" kern="1200" dirty="0" err="1" smtClean="0"/>
            <a:t>не</a:t>
          </a:r>
          <a:r>
            <a:rPr lang="ru-RU" sz="2100" b="0" kern="1200" dirty="0" smtClean="0"/>
            <a:t> </a:t>
          </a:r>
          <a:r>
            <a:rPr lang="ru-RU" sz="2100" b="0" kern="1200" dirty="0" err="1" smtClean="0"/>
            <a:t>відмовиться</a:t>
          </a:r>
          <a:r>
            <a:rPr lang="ru-RU" sz="2100" b="0" kern="1200" dirty="0" smtClean="0"/>
            <a:t> </a:t>
          </a:r>
          <a:r>
            <a:rPr lang="ru-RU" sz="2100" b="0" kern="1200" dirty="0" err="1" smtClean="0"/>
            <a:t>від</a:t>
          </a:r>
          <a:r>
            <a:rPr lang="ru-RU" sz="2100" b="0" kern="1200" dirty="0" smtClean="0"/>
            <a:t> державного </a:t>
          </a:r>
          <a:r>
            <a:rPr lang="ru-RU" sz="2100" b="0" kern="1200" dirty="0" err="1" smtClean="0"/>
            <a:t>управління</a:t>
          </a:r>
          <a:r>
            <a:rPr lang="ru-RU" sz="2100" b="0" kern="1200" dirty="0" smtClean="0"/>
            <a:t> </a:t>
          </a:r>
          <a:r>
            <a:rPr lang="ru-RU" sz="2100" b="0" kern="1200" dirty="0" err="1" smtClean="0"/>
            <a:t>із</a:t>
          </a:r>
          <a:r>
            <a:rPr lang="ru-RU" sz="2100" b="0" kern="1200" dirty="0" smtClean="0"/>
            <a:t> причин</a:t>
          </a:r>
          <a:endParaRPr lang="ru-RU" sz="2100" b="0" kern="1200" dirty="0"/>
        </a:p>
      </dsp:txBody>
      <dsp:txXfrm>
        <a:off x="2928948" y="857272"/>
        <a:ext cx="3143258" cy="3227720"/>
      </dsp:txXfrm>
    </dsp:sp>
    <dsp:sp modelId="{26C6D5A8-68DD-46DC-B09A-F735F3EB3AF3}">
      <dsp:nvSpPr>
        <dsp:cNvPr id="0" name=""/>
        <dsp:cNvSpPr/>
      </dsp:nvSpPr>
      <dsp:spPr>
        <a:xfrm>
          <a:off x="3428991" y="3500469"/>
          <a:ext cx="2106290" cy="2106290"/>
        </a:xfrm>
        <a:prstGeom prst="ellipse">
          <a:avLst/>
        </a:prstGeom>
        <a:solidFill>
          <a:schemeClr val="accent5">
            <a:alpha val="50000"/>
            <a:hueOff val="-4673099"/>
            <a:satOff val="6871"/>
            <a:lumOff val="5882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dirty="0" smtClean="0"/>
            <a:t>політичних</a:t>
          </a:r>
          <a:endParaRPr lang="ru-RU" sz="1600" b="0" kern="1200" dirty="0"/>
        </a:p>
      </dsp:txBody>
      <dsp:txXfrm>
        <a:off x="3428991" y="3500469"/>
        <a:ext cx="2106290" cy="2106290"/>
      </dsp:txXfrm>
    </dsp:sp>
    <dsp:sp modelId="{7AC28960-0B48-470F-B2B8-B9C008A3169C}">
      <dsp:nvSpPr>
        <dsp:cNvPr id="0" name=""/>
        <dsp:cNvSpPr/>
      </dsp:nvSpPr>
      <dsp:spPr>
        <a:xfrm>
          <a:off x="5357820" y="2643208"/>
          <a:ext cx="2106290" cy="2106290"/>
        </a:xfrm>
        <a:prstGeom prst="ellipse">
          <a:avLst/>
        </a:prstGeom>
        <a:solidFill>
          <a:schemeClr val="accent5">
            <a:alpha val="50000"/>
            <a:hueOff val="-9346198"/>
            <a:satOff val="13742"/>
            <a:lumOff val="11765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dirty="0" smtClean="0"/>
            <a:t>економічних</a:t>
          </a:r>
          <a:endParaRPr lang="ru-RU" sz="1600" b="0" kern="1200" dirty="0"/>
        </a:p>
      </dsp:txBody>
      <dsp:txXfrm>
        <a:off x="5357820" y="2643208"/>
        <a:ext cx="2106290" cy="2106290"/>
      </dsp:txXfrm>
    </dsp:sp>
    <dsp:sp modelId="{3380DC67-AE6E-4AA5-942B-EDACA7802AAF}">
      <dsp:nvSpPr>
        <dsp:cNvPr id="0" name=""/>
        <dsp:cNvSpPr/>
      </dsp:nvSpPr>
      <dsp:spPr>
        <a:xfrm>
          <a:off x="1571596" y="2500331"/>
          <a:ext cx="2106290" cy="2106290"/>
        </a:xfrm>
        <a:prstGeom prst="ellipse">
          <a:avLst/>
        </a:prstGeom>
        <a:solidFill>
          <a:schemeClr val="accent5">
            <a:alpha val="50000"/>
            <a:hueOff val="-14019296"/>
            <a:satOff val="20613"/>
            <a:lumOff val="17647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kern="1200" dirty="0" smtClean="0"/>
            <a:t>соціальних</a:t>
          </a:r>
          <a:endParaRPr lang="ru-RU" sz="1600" b="0" kern="1200" dirty="0"/>
        </a:p>
      </dsp:txBody>
      <dsp:txXfrm>
        <a:off x="1571596" y="2500331"/>
        <a:ext cx="2106290" cy="210629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350E3A-D6E0-4ACD-9818-E9F2E8A89DF9}">
      <dsp:nvSpPr>
        <dsp:cNvPr id="0" name=""/>
        <dsp:cNvSpPr/>
      </dsp:nvSpPr>
      <dsp:spPr>
        <a:xfrm>
          <a:off x="1537" y="481085"/>
          <a:ext cx="2038201" cy="2038201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alpha val="9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 smtClean="0"/>
            <a:t>Державні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органи</a:t>
          </a:r>
          <a:r>
            <a:rPr lang="ru-RU" sz="1300" kern="1200" dirty="0" smtClean="0"/>
            <a:t> — </a:t>
          </a:r>
          <a:r>
            <a:rPr lang="ru-RU" sz="1300" kern="1200" dirty="0" err="1" smtClean="0"/>
            <a:t>суб'єкти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виконавчої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влади</a:t>
          </a:r>
          <a:endParaRPr lang="ru-RU" sz="1300" kern="1200" dirty="0"/>
        </a:p>
      </dsp:txBody>
      <dsp:txXfrm>
        <a:off x="1537" y="481085"/>
        <a:ext cx="2038201" cy="2038201"/>
      </dsp:txXfrm>
    </dsp:sp>
    <dsp:sp modelId="{E0DBAF87-3DC8-49E7-96C7-827778C9C95E}">
      <dsp:nvSpPr>
        <dsp:cNvPr id="0" name=""/>
        <dsp:cNvSpPr/>
      </dsp:nvSpPr>
      <dsp:spPr>
        <a:xfrm>
          <a:off x="2205240" y="909107"/>
          <a:ext cx="1182156" cy="1182156"/>
        </a:xfrm>
        <a:prstGeom prst="mathPlus">
          <a:avLst/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shade val="9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205240" y="909107"/>
        <a:ext cx="1182156" cy="1182156"/>
      </dsp:txXfrm>
    </dsp:sp>
    <dsp:sp modelId="{3F1EAAC2-240F-4E10-86F5-7FF4FB2BD9DD}">
      <dsp:nvSpPr>
        <dsp:cNvPr id="0" name=""/>
        <dsp:cNvSpPr/>
      </dsp:nvSpPr>
      <dsp:spPr>
        <a:xfrm>
          <a:off x="3552899" y="481085"/>
          <a:ext cx="2038201" cy="2038201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shade val="45000"/>
                <a:satMod val="155000"/>
              </a:schemeClr>
            </a:gs>
            <a:gs pos="60000">
              <a:schemeClr val="accent3">
                <a:alpha val="90000"/>
                <a:hueOff val="0"/>
                <a:satOff val="0"/>
                <a:lumOff val="0"/>
                <a:alphaOff val="-20000"/>
                <a:shade val="95000"/>
                <a:satMod val="15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 smtClean="0"/>
            <a:t>Організаційний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механізм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здійснення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виконавчої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влади</a:t>
          </a:r>
          <a:r>
            <a:rPr lang="ru-RU" sz="1300" kern="1200" dirty="0" smtClean="0"/>
            <a:t> як державного </a:t>
          </a:r>
          <a:r>
            <a:rPr lang="ru-RU" sz="1300" kern="1200" dirty="0" err="1" smtClean="0"/>
            <a:t>управління</a:t>
          </a:r>
          <a:endParaRPr lang="ru-RU" sz="1300" kern="1200" dirty="0"/>
        </a:p>
      </dsp:txBody>
      <dsp:txXfrm>
        <a:off x="3552899" y="481085"/>
        <a:ext cx="2038201" cy="2038201"/>
      </dsp:txXfrm>
    </dsp:sp>
    <dsp:sp modelId="{21B586C0-9D9C-4661-8D23-B63EF84A0758}">
      <dsp:nvSpPr>
        <dsp:cNvPr id="0" name=""/>
        <dsp:cNvSpPr/>
      </dsp:nvSpPr>
      <dsp:spPr>
        <a:xfrm>
          <a:off x="5756602" y="909107"/>
          <a:ext cx="1182156" cy="1182156"/>
        </a:xfrm>
        <a:prstGeom prst="mathEqual">
          <a:avLst/>
        </a:prstGeom>
        <a:gradFill rotWithShape="0">
          <a:gsLst>
            <a:gs pos="0">
              <a:schemeClr val="accent3">
                <a:shade val="90000"/>
                <a:hueOff val="582887"/>
                <a:satOff val="-51986"/>
                <a:lumOff val="48759"/>
                <a:alphaOff val="0"/>
                <a:shade val="45000"/>
                <a:satMod val="155000"/>
              </a:schemeClr>
            </a:gs>
            <a:gs pos="60000">
              <a:schemeClr val="accent3">
                <a:shade val="90000"/>
                <a:hueOff val="582887"/>
                <a:satOff val="-51986"/>
                <a:lumOff val="48759"/>
                <a:alphaOff val="0"/>
                <a:shade val="95000"/>
                <a:satMod val="150000"/>
              </a:schemeClr>
            </a:gs>
            <a:gs pos="100000">
              <a:schemeClr val="accent3">
                <a:shade val="90000"/>
                <a:hueOff val="582887"/>
                <a:satOff val="-51986"/>
                <a:lumOff val="48759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756602" y="909107"/>
        <a:ext cx="1182156" cy="1182156"/>
      </dsp:txXfrm>
    </dsp:sp>
    <dsp:sp modelId="{5657E1C4-2CCE-47E9-A926-F1DD84B4B4E3}">
      <dsp:nvSpPr>
        <dsp:cNvPr id="0" name=""/>
        <dsp:cNvSpPr/>
      </dsp:nvSpPr>
      <dsp:spPr>
        <a:xfrm>
          <a:off x="7104261" y="481085"/>
          <a:ext cx="2038201" cy="2038201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45000"/>
                <a:satMod val="155000"/>
              </a:schemeClr>
            </a:gs>
            <a:gs pos="60000">
              <a:schemeClr val="accent3">
                <a:alpha val="90000"/>
                <a:hueOff val="0"/>
                <a:satOff val="0"/>
                <a:lumOff val="0"/>
                <a:alphaOff val="-40000"/>
                <a:shade val="95000"/>
                <a:satMod val="15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Система </a:t>
          </a:r>
          <a:r>
            <a:rPr lang="ru-RU" sz="1300" kern="1200" dirty="0" err="1" smtClean="0"/>
            <a:t>виконавчої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влади</a:t>
          </a:r>
          <a:endParaRPr lang="ru-RU" sz="1300" kern="1200" dirty="0"/>
        </a:p>
      </dsp:txBody>
      <dsp:txXfrm>
        <a:off x="7104261" y="481085"/>
        <a:ext cx="2038201" cy="203820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6684E9-FBE0-4A23-AB0F-9A73BA866C1B}">
      <dsp:nvSpPr>
        <dsp:cNvPr id="0" name=""/>
        <dsp:cNvSpPr/>
      </dsp:nvSpPr>
      <dsp:spPr>
        <a:xfrm>
          <a:off x="3587100" y="1244300"/>
          <a:ext cx="1969799" cy="19697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Державне управління</a:t>
          </a:r>
          <a:endParaRPr lang="ru-RU" sz="1800" kern="1200" dirty="0"/>
        </a:p>
      </dsp:txBody>
      <dsp:txXfrm>
        <a:off x="3587100" y="1244300"/>
        <a:ext cx="1969799" cy="1969799"/>
      </dsp:txXfrm>
    </dsp:sp>
    <dsp:sp modelId="{18B356A8-BB3F-4235-A0B8-A29C10A89350}">
      <dsp:nvSpPr>
        <dsp:cNvPr id="0" name=""/>
        <dsp:cNvSpPr/>
      </dsp:nvSpPr>
      <dsp:spPr>
        <a:xfrm rot="12900000">
          <a:off x="2321906" y="900846"/>
          <a:ext cx="1507765" cy="561392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0F0171-4AA0-45FC-8100-57AF66FB4FE5}">
      <dsp:nvSpPr>
        <dsp:cNvPr id="0" name=""/>
        <dsp:cNvSpPr/>
      </dsp:nvSpPr>
      <dsp:spPr>
        <a:xfrm>
          <a:off x="1522589" y="609"/>
          <a:ext cx="1871309" cy="14970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Органи</a:t>
          </a:r>
          <a:r>
            <a:rPr lang="ru-RU" sz="1900" kern="1200" dirty="0" smtClean="0"/>
            <a:t>, </a:t>
          </a:r>
          <a:r>
            <a:rPr lang="ru-RU" sz="1900" kern="1200" dirty="0" err="1" smtClean="0"/>
            <a:t>що</a:t>
          </a:r>
          <a:r>
            <a:rPr lang="ru-RU" sz="1900" kern="1200" dirty="0" smtClean="0"/>
            <a:t> </a:t>
          </a:r>
          <a:r>
            <a:rPr lang="ru-RU" sz="1900" kern="1200" dirty="0" err="1" smtClean="0"/>
            <a:t>входять</a:t>
          </a:r>
          <a:r>
            <a:rPr lang="ru-RU" sz="1900" kern="1200" dirty="0" smtClean="0"/>
            <a:t> до </a:t>
          </a:r>
          <a:r>
            <a:rPr lang="ru-RU" sz="1900" kern="1200" dirty="0" err="1" smtClean="0"/>
            <a:t>системи</a:t>
          </a:r>
          <a:r>
            <a:rPr lang="ru-RU" sz="1900" kern="1200" dirty="0" smtClean="0"/>
            <a:t> </a:t>
          </a:r>
          <a:r>
            <a:rPr lang="ru-RU" sz="1900" kern="1200" dirty="0" err="1" smtClean="0"/>
            <a:t>виконавчої</a:t>
          </a:r>
          <a:r>
            <a:rPr lang="ru-RU" sz="1900" kern="1200" dirty="0" smtClean="0"/>
            <a:t> </a:t>
          </a:r>
          <a:r>
            <a:rPr lang="ru-RU" sz="1900" kern="1200" dirty="0" err="1" smtClean="0"/>
            <a:t>влади</a:t>
          </a:r>
          <a:endParaRPr lang="ru-RU" sz="1900" kern="1200" dirty="0"/>
        </a:p>
      </dsp:txBody>
      <dsp:txXfrm>
        <a:off x="1522589" y="609"/>
        <a:ext cx="1871309" cy="1497047"/>
      </dsp:txXfrm>
    </dsp:sp>
    <dsp:sp modelId="{12254A54-8B06-4E64-AB2A-0D20E5BF5A2A}">
      <dsp:nvSpPr>
        <dsp:cNvPr id="0" name=""/>
        <dsp:cNvSpPr/>
      </dsp:nvSpPr>
      <dsp:spPr>
        <a:xfrm rot="19500000">
          <a:off x="5314328" y="900846"/>
          <a:ext cx="1507765" cy="561392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76442D-52D1-473F-A132-B807EB929951}">
      <dsp:nvSpPr>
        <dsp:cNvPr id="0" name=""/>
        <dsp:cNvSpPr/>
      </dsp:nvSpPr>
      <dsp:spPr>
        <a:xfrm>
          <a:off x="5750100" y="609"/>
          <a:ext cx="1871309" cy="14970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Органи, що не входять до системи виконавчої влади</a:t>
          </a:r>
          <a:endParaRPr lang="ru-RU" sz="1900" kern="1200" dirty="0"/>
        </a:p>
      </dsp:txBody>
      <dsp:txXfrm>
        <a:off x="5750100" y="609"/>
        <a:ext cx="1871309" cy="149704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D07D05-2413-4C60-9B37-C469E7724DA1}">
      <dsp:nvSpPr>
        <dsp:cNvPr id="0" name=""/>
        <dsp:cNvSpPr/>
      </dsp:nvSpPr>
      <dsp:spPr>
        <a:xfrm>
          <a:off x="0" y="1600200"/>
          <a:ext cx="9144000" cy="3657600"/>
        </a:xfrm>
        <a:prstGeom prst="leftRightRibb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F79D7A-A042-454E-A15D-6FCCCE5A2483}">
      <dsp:nvSpPr>
        <dsp:cNvPr id="0" name=""/>
        <dsp:cNvSpPr/>
      </dsp:nvSpPr>
      <dsp:spPr>
        <a:xfrm>
          <a:off x="1097280" y="2240280"/>
          <a:ext cx="3017519" cy="1792224"/>
        </a:xfrm>
        <a:prstGeom prst="rect">
          <a:avLst/>
        </a:prstGeom>
        <a:noFill/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Виконавча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влада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реалізується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не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тільки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у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формі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державного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управління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, а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й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у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різноманітних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інших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формах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державної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діяльності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.</a:t>
          </a:r>
          <a:endParaRPr lang="ru-RU" sz="1700" kern="1200" dirty="0"/>
        </a:p>
      </dsp:txBody>
      <dsp:txXfrm>
        <a:off x="1097280" y="2240280"/>
        <a:ext cx="3017519" cy="1792224"/>
      </dsp:txXfrm>
    </dsp:sp>
    <dsp:sp modelId="{5ECD864E-74F6-435A-B7C9-8D16F7CCEC44}">
      <dsp:nvSpPr>
        <dsp:cNvPr id="0" name=""/>
        <dsp:cNvSpPr/>
      </dsp:nvSpPr>
      <dsp:spPr>
        <a:xfrm>
          <a:off x="4572000" y="2825496"/>
          <a:ext cx="3566160" cy="1792224"/>
        </a:xfrm>
        <a:prstGeom prst="rect">
          <a:avLst/>
        </a:prstGeom>
        <a:noFill/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Сфера державного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управління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не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обмежується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тільки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діяльністю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органів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виконавчої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 </a:t>
          </a:r>
          <a:r>
            <a:rPr lang="ru-RU" sz="1700" kern="1200" dirty="0" err="1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влади</a:t>
          </a:r>
          <a:r>
            <a:rPr lang="ru-RU" sz="1700" kern="120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.</a:t>
          </a:r>
          <a:endParaRPr lang="ru-RU" sz="1700" kern="1200" dirty="0"/>
        </a:p>
      </dsp:txBody>
      <dsp:txXfrm>
        <a:off x="4572000" y="2825496"/>
        <a:ext cx="3566160" cy="1792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0A68B4-9E7B-4F43-8A94-E9FF156652C5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466EA61-1736-463D-8A82-6641F1C3B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358246" cy="2428892"/>
          </a:xfrm>
        </p:spPr>
        <p:txBody>
          <a:bodyPr>
            <a:noAutofit/>
          </a:bodyPr>
          <a:lstStyle/>
          <a:p>
            <a:pPr algn="ctr"/>
            <a:r>
              <a:rPr lang="uk-UA" sz="5400" i="1" dirty="0" smtClean="0">
                <a:latin typeface="Times New Roman" pitchFamily="18" charset="0"/>
                <a:cs typeface="Times New Roman" pitchFamily="18" charset="0"/>
              </a:rPr>
              <a:t>Співвідношення державного управління та виконавчої влади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500570"/>
            <a:ext cx="7772400" cy="1500198"/>
          </a:xfrm>
        </p:spPr>
        <p:txBody>
          <a:bodyPr>
            <a:noAutofit/>
          </a:bodyPr>
          <a:lstStyle/>
          <a:p>
            <a:r>
              <a:rPr lang="uk-UA" sz="1800" b="1" dirty="0" smtClean="0"/>
              <a:t>Підготували</a:t>
            </a:r>
            <a:br>
              <a:rPr lang="uk-UA" sz="1800" b="1" dirty="0" smtClean="0"/>
            </a:br>
            <a:r>
              <a:rPr lang="uk-UA" sz="1800" b="1" dirty="0" smtClean="0"/>
              <a:t>студентки 2-3 ФРГТБ</a:t>
            </a:r>
            <a:br>
              <a:rPr lang="uk-UA" sz="1800" b="1" dirty="0" smtClean="0"/>
            </a:br>
            <a:r>
              <a:rPr lang="uk-UA" sz="1800" b="1" dirty="0" smtClean="0"/>
              <a:t>Бойко Марина</a:t>
            </a:r>
          </a:p>
          <a:p>
            <a:r>
              <a:rPr lang="uk-UA" sz="1800" b="1" dirty="0" err="1" smtClean="0"/>
              <a:t>Васечко</a:t>
            </a:r>
            <a:r>
              <a:rPr lang="uk-UA" sz="1800" b="1" dirty="0" smtClean="0"/>
              <a:t> Вікторія</a:t>
            </a:r>
            <a:endParaRPr lang="ru-RU" sz="1800" b="1" dirty="0"/>
          </a:p>
        </p:txBody>
      </p:sp>
      <p:pic>
        <p:nvPicPr>
          <p:cNvPr id="4" name="Picture 2" descr="http://1576.ua/uploads/catalog/ae57652aef96fb38c917a3f1e0f9063f7b9c0322.jpg"/>
          <p:cNvPicPr>
            <a:picLocks noChangeAspect="1" noChangeArrowheads="1"/>
          </p:cNvPicPr>
          <p:nvPr/>
        </p:nvPicPr>
        <p:blipFill>
          <a:blip r:embed="rId2" cstate="print"/>
          <a:srcRect t="14925" b="11940"/>
          <a:stretch>
            <a:fillRect/>
          </a:stretch>
        </p:blipFill>
        <p:spPr bwMode="auto">
          <a:xfrm rot="20805098">
            <a:off x="216308" y="3210630"/>
            <a:ext cx="2552052" cy="2613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ttp://cv01.twirpx.net/0424/0424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18762">
            <a:off x="2659761" y="4193444"/>
            <a:ext cx="2932422" cy="21993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3000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0" y="3643290"/>
          <a:ext cx="914400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4429124" y="3000372"/>
            <a:ext cx="428628" cy="50006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14348" y="642918"/>
            <a:ext cx="4643470" cy="33575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Тісні взаємозв'язки виконавчої влади та державного управління як різновиду соціального управління поєднує в одне ціле й таке явище, як адміністративне право, оскільки його формування як самостійної галузі права традиційно пов'язують із державним управлінням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4857760"/>
            <a:ext cx="6572296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dirty="0" err="1" smtClean="0"/>
              <a:t>Державне</a:t>
            </a:r>
            <a:r>
              <a:rPr lang="ru-RU" sz="2400" dirty="0" smtClean="0"/>
              <a:t> </a:t>
            </a:r>
            <a:r>
              <a:rPr lang="ru-RU" sz="2400" dirty="0" err="1" smtClean="0"/>
              <a:t>управління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є</a:t>
            </a:r>
            <a:r>
              <a:rPr lang="ru-RU" sz="2400" dirty="0" smtClean="0"/>
              <a:t> формою </a:t>
            </a:r>
            <a:r>
              <a:rPr lang="ru-RU" sz="2400" dirty="0" err="1" smtClean="0"/>
              <a:t>вираження</a:t>
            </a:r>
            <a:r>
              <a:rPr lang="ru-RU" sz="2400" dirty="0" smtClean="0"/>
              <a:t> не </a:t>
            </a:r>
            <a:r>
              <a:rPr lang="ru-RU" sz="2400" dirty="0" err="1" smtClean="0"/>
              <a:t>тільки</a:t>
            </a:r>
            <a:r>
              <a:rPr lang="ru-RU" sz="2400" dirty="0" smtClean="0"/>
              <a:t> </a:t>
            </a:r>
            <a:r>
              <a:rPr lang="ru-RU" sz="2400" dirty="0" err="1" smtClean="0"/>
              <a:t>виконавчої</a:t>
            </a:r>
            <a:r>
              <a:rPr lang="ru-RU" sz="2400" dirty="0" smtClean="0"/>
              <a:t>, а </a:t>
            </a:r>
            <a:r>
              <a:rPr lang="ru-RU" sz="2400" dirty="0" err="1" smtClean="0"/>
              <a:t>й</a:t>
            </a:r>
            <a:r>
              <a:rPr lang="ru-RU" sz="2400" dirty="0" smtClean="0"/>
              <a:t> </a:t>
            </a:r>
            <a:r>
              <a:rPr lang="ru-RU" sz="2400" dirty="0" err="1" smtClean="0"/>
              <a:t>інших</a:t>
            </a:r>
            <a:r>
              <a:rPr lang="ru-RU" sz="2400" dirty="0" smtClean="0"/>
              <a:t> </a:t>
            </a:r>
            <a:r>
              <a:rPr lang="ru-RU" sz="2400" dirty="0" err="1" smtClean="0"/>
              <a:t>видів</a:t>
            </a:r>
            <a:r>
              <a:rPr lang="ru-RU" sz="2400" dirty="0" smtClean="0"/>
              <a:t> </a:t>
            </a:r>
            <a:r>
              <a:rPr lang="ru-RU" sz="2400" dirty="0" err="1" smtClean="0"/>
              <a:t>адміністративної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влади</a:t>
            </a:r>
            <a:r>
              <a:rPr lang="ru-RU" sz="2400" dirty="0" smtClean="0"/>
              <a:t>.</a:t>
            </a:r>
          </a:p>
          <a:p>
            <a:pPr algn="ctr"/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3929066"/>
            <a:ext cx="642942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9900" dirty="0" smtClean="0">
                <a:solidFill>
                  <a:srgbClr val="FF0000"/>
                </a:solidFill>
              </a:rPr>
              <a:t>!</a:t>
            </a:r>
            <a:endParaRPr lang="ru-RU" sz="199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encrypted-tbn0.gstatic.com/images?q=tbn:ANd9GcRomd2MeDiGc3jSqhCbpubVVXrb3l-l2hhZjfWpXHUqoL-h_1eb8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70240">
            <a:off x="5477490" y="385252"/>
            <a:ext cx="3136649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encrypted-tbn1.gstatic.com/images?q=tbn:ANd9GcS3ZazDPgCqm5AES4vbvSmEXmIB4alqb0ljclexXp8Xd_IK9991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25519">
            <a:off x="5787529" y="2505117"/>
            <a:ext cx="3143272" cy="2095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051560"/>
          </a:xfrm>
        </p:spPr>
        <p:txBody>
          <a:bodyPr/>
          <a:lstStyle/>
          <a:p>
            <a:pPr algn="ctr"/>
            <a:r>
              <a:rPr lang="uk-UA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Висновок</a:t>
            </a:r>
            <a:endParaRPr lang="ru-RU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327408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	Дякуємо за увагу!</a:t>
            </a:r>
            <a:endParaRPr lang="uk-UA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020.radikal.ru/i720/1212/aa/8053759d88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684129"/>
            <a:ext cx="3857652" cy="2997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xvatit.com/upload/medialibrary/1c2/1c21db97ba89c7ae4498e41e80640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000240"/>
            <a:ext cx="4333877" cy="33957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8143900" cy="171451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“Владу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розуміють, як здатність і можливість здійснювати свою волю, підкоряти їй людей та їх колективи та спонукати їх до певних дій і певної поведінки. </a:t>
            </a:r>
          </a:p>
          <a:p>
            <a:pPr>
              <a:buNone/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Реалізація влади відбувається шляхом панування або управління.</a:t>
            </a:r>
          </a:p>
          <a:p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643042" y="5786454"/>
            <a:ext cx="7500958" cy="7858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 управлінням, розуміють цілеспрямований, вольовий та упорядкований</a:t>
            </a:r>
            <a:r>
              <a:rPr kumimoji="0" lang="uk-UA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вплив суб'єкта на об'єкт.</a:t>
            </a:r>
            <a:endParaRPr kumimoji="0" lang="uk-UA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http://nads.gov.ua/sub/data/upload/news/luganska/ua/55456/2364689839_dd5c7ae7dd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3116"/>
            <a:ext cx="2655102" cy="30735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156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ru-RU" sz="40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4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виконавчої</a:t>
            </a:r>
            <a:r>
              <a:rPr lang="ru-RU" sz="4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4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i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1254148"/>
          <a:ext cx="8501122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evercity.info/wp-content/uploads/2012/11/%D0%9F%D1%96%D0%B4%D1%81%D1%83%D0%BC%D0%BA%D0%B8-%D1%80%D0%BE%D0%B1%D0%BE%D1%82%D0%B8-%D0%B7-%D0%BA%D0%BE%D0%BD%D1%82%D1%80%D0%BE%D0%BB%D1%8C%D0%BD%D0%B8%D0%BC%D0%B8-%D0%B4%D0%BE%D0%BA%D1%83%D0%BC%D0%B5%D0%BD%D1%82%D0%B0%D0%BC%D0%B8-%D0%B2%D0%B8%D1%89%D0%B5%D1%81%D1%82%D0%BE%D1%8F%D1%87%D0%B8%D1%85-%D0%BE%D1%80%D0%B3%D0%B0%D0%BD%D1%96%D0%B2-%D0%B2%D0%BB%D0%B0%D0%B4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7692">
            <a:off x="-1510" y="4807174"/>
            <a:ext cx="3516748" cy="2074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Схема 4"/>
          <p:cNvGraphicFramePr/>
          <p:nvPr/>
        </p:nvGraphicFramePr>
        <p:xfrm>
          <a:off x="357158" y="642918"/>
          <a:ext cx="842968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135732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Розглядаючи співвідношення виконавчої влади й державного управління, слід виходити з того, що: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857224" y="1928802"/>
          <a:ext cx="7429552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786874" cy="3470152"/>
          </a:xfrm>
          <a:prstGeom prst="round2Diag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0">
              <a:buNone/>
            </a:pP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Державне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своїм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призначенням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становить собою вид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межах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реалізується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державна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влада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>
              <a:buNone/>
            </a:pP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повністю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поділу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кожна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гілка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єдиної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реалізує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повноваження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суб'єктів</a:t>
            </a:r>
            <a:r>
              <a:rPr lang="ru-RU" sz="2200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2200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2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18434" name="Picture 2" descr="http://t2.gstatic.com/images?q=tbn:ANd9GcSlQbCg9cjcu4GH3ZQVy8N03MXbZ2cE5VpaqX5kP-hjcaPGAp3L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11752">
            <a:off x="1066605" y="3763071"/>
            <a:ext cx="3350727" cy="2509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uastudent.com/wp-content/uploads/2013/07/%D0%9E%D1%81%D0%BE%D0%B1%D0%BB%D0%B8%D0%B2%D0%BE%D1%81%D1%82%D1%96-%D1%81%D1%82%D0%B2%D0%BE%D1%80%D0%B5%D0%BD%D0%BD%D1%8F-%D0%B1%D1%96%D0%B7%D0%BD%D0%B5%D1%81-%D0%BF%D0%BB%D0%B0%D0%BD%D1%83-%D1%82%D0%B0-%D0%BE%D0%BF%D1%82%D0%B8%D0%BC%D1%96%D0%B7%D0%B0%D1%86%D1%96%D1%97-%D1%81%D0%B8%D1%81%D1%82%D0%B5%D0%BC%D0%B8-%D1%83%D0%BF%D1%80%D0%B0%D0%B2%D0%BB%D1%96%D0%BD%D0%BD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334">
            <a:off x="4922548" y="4058323"/>
            <a:ext cx="3417536" cy="24288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786842" cy="2143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2400" dirty="0" smtClean="0"/>
              <a:t> Виконавча </a:t>
            </a:r>
            <a:r>
              <a:rPr lang="uk-UA" sz="2400" dirty="0" smtClean="0"/>
              <a:t>влада набуває реального характеру в діяльності відповідних ланок державних органів та їх апарату, що дістали назву органів виконавчої влади, але продовжують здійснювати, як і раніш, управлінську діяльність і за суттю є органами державного управління</a:t>
            </a:r>
            <a:endParaRPr lang="ru-RU" sz="24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73844" y="2571720"/>
            <a:ext cx="5143536" cy="1928826"/>
          </a:xfrm>
          <a:prstGeom prst="round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Державне управління не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може протиставлятися виконавчій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владі,</a:t>
            </a:r>
          </a:p>
          <a:p>
            <a:pPr algn="ctr"/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оскільки через нього реалізуються владні повноваження суб'єктів виконавчої влади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285984" y="5013036"/>
            <a:ext cx="4274206" cy="1844964"/>
          </a:xfrm>
          <a:prstGeom prst="round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Відповідно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всі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суб'єкти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виконавчої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влади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є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ланками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системи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державного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управління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</a:p>
          <a:p>
            <a:pPr algn="ctr"/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194687" y="4472592"/>
            <a:ext cx="579553" cy="670896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uk-UA" sz="28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иконавча</a:t>
            </a:r>
            <a:r>
              <a:rPr lang="uk-UA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влада та державне управління мають як спільні, так і відмінні риси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214554"/>
            <a:ext cx="5857916" cy="10715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Виконавчу</a:t>
            </a:r>
            <a:r>
              <a:rPr lang="ru-RU" sz="2400" dirty="0" smtClean="0"/>
              <a:t> </a:t>
            </a:r>
            <a:r>
              <a:rPr lang="ru-RU" sz="2400" dirty="0" err="1" smtClean="0"/>
              <a:t>владу</a:t>
            </a:r>
            <a:r>
              <a:rPr lang="ru-RU" sz="2400" dirty="0" smtClean="0"/>
              <a:t> та </a:t>
            </a:r>
            <a:r>
              <a:rPr lang="ru-RU" sz="2400" dirty="0" err="1" smtClean="0"/>
              <a:t>державне</a:t>
            </a:r>
            <a:r>
              <a:rPr lang="ru-RU" sz="2400" dirty="0" smtClean="0"/>
              <a:t> </a:t>
            </a:r>
            <a:r>
              <a:rPr lang="ru-RU" sz="2400" dirty="0" err="1" smtClean="0"/>
              <a:t>управління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здійснюють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виконавчі</a:t>
            </a:r>
            <a:r>
              <a:rPr lang="ru-RU" sz="2400" dirty="0" smtClean="0"/>
              <a:t> </a:t>
            </a:r>
            <a:r>
              <a:rPr lang="ru-RU" sz="2400" dirty="0" err="1" smtClean="0"/>
              <a:t>органи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429124" y="1500174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4071942"/>
            <a:ext cx="5715040" cy="178595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Однак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до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органів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управління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належить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також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адміністрація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державного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підприємства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чи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установи, яка не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є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виконавчим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органом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85728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785786" y="4786322"/>
            <a:ext cx="7500990" cy="1357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Державно-управлінська діяльність була і буде необхідною.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174</TotalTime>
  <Words>360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Співвідношення державного управління та виконавчої влади</vt:lpstr>
      <vt:lpstr>Слайд 2</vt:lpstr>
      <vt:lpstr>Ознаки виконавчої влади:</vt:lpstr>
      <vt:lpstr>Слайд 4</vt:lpstr>
      <vt:lpstr>Слайд 5</vt:lpstr>
      <vt:lpstr>Слайд 6</vt:lpstr>
      <vt:lpstr>Слайд 7</vt:lpstr>
      <vt:lpstr>Виконавча влада та державне управління мають як спільні, так і відмінні риси</vt:lpstr>
      <vt:lpstr>Слайд 9</vt:lpstr>
      <vt:lpstr>Слайд 10</vt:lpstr>
      <vt:lpstr>Слайд 11</vt:lpstr>
      <vt:lpstr>Висновок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Співвідношення державного управління та виконавчої влади</dc:title>
  <dc:creator>user</dc:creator>
  <cp:lastModifiedBy>user</cp:lastModifiedBy>
  <cp:revision>14</cp:revision>
  <dcterms:created xsi:type="dcterms:W3CDTF">2014-02-11T15:13:35Z</dcterms:created>
  <dcterms:modified xsi:type="dcterms:W3CDTF">2014-02-11T18:20:57Z</dcterms:modified>
</cp:coreProperties>
</file>