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901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615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60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289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02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398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405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04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47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782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69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5A497-6C52-4FFA-86A6-344B8560F239}" type="datetimeFigureOut">
              <a:rPr lang="ru-RU" smtClean="0"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5DAA-CE58-4462-8DC7-96D466421C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86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dirty="0" smtClean="0">
                <a:latin typeface="Monotype Corsiva" panose="03010101010201010101" pitchFamily="66" charset="0"/>
              </a:rPr>
              <a:t>Сучасні технології видобутку нафти</a:t>
            </a:r>
            <a:endParaRPr lang="ru-RU" sz="7200" dirty="0">
              <a:latin typeface="Monotype Corsiva" panose="03010101010201010101" pitchFamily="66" charset="0"/>
            </a:endParaRPr>
          </a:p>
        </p:txBody>
      </p:sp>
      <p:pic>
        <p:nvPicPr>
          <p:cNvPr id="1028" name="Picture 4" descr="http://www.sky-towers.ru/towers/4820/normal/Troll_Gas_Platform_norway_4820_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11922"/>
            <a:ext cx="3875584" cy="290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tatic.panoramio.com/photos/large/38561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120" y="2559237"/>
            <a:ext cx="3919814" cy="293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659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2140" y="0"/>
            <a:ext cx="91561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Подібним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методу є –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глибинно-насосне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видобування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різниця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верстата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глибині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залягання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морському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видобутку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де 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нафтових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платформах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споруджуються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нафтові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перевищують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висоту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Ейфелевої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вежі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нафтові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насоси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забезпечують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продуктивності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як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до 500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://chernoezoloto.com/wp-content/uploads/2013/05/fontannaya-dobycha-neft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41" y="2708920"/>
            <a:ext cx="6278275" cy="418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62684" y="5709449"/>
            <a:ext cx="2877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Нафтова платформа в Мексиканській затоці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40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2149" y="-6517"/>
            <a:ext cx="91526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Є декілька методів, які є скоріше допоміжними ніж основними для видобутку нафти:</a:t>
            </a:r>
          </a:p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Випереджуюча розробка пласта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Ключова особливість цього методу полягає  в тому що із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потужніх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пластів викачуються найбільші барелі нафти, а залишкові поклади залишаються для вторинного видобування нафти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zaccaria.info/wp-content/uploads/2010/09/2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6552728" cy="392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32240" y="4453254"/>
            <a:ext cx="23883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Головні родовища нафти, в яких можливий подібний метод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40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28699" y="0"/>
            <a:ext cx="9140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Випереджуюча розробка газової шапки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Цей метод є супутнім при видобутку газу і дозволяє видобувати нафту із вичерпаного газоносного родовища, або безпосередньо під час видобутку газу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crimeavector.com.ua/uploads/posts/2014-07/1404798984_chernomorneftegaz-dobycha-gaza-na-morskom-shel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2711132"/>
            <a:ext cx="6629041" cy="4146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95198" y="3811012"/>
            <a:ext cx="25436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Видобуток газу на платформі із супутнім видобутком нафти (на фото можна побачити додаткове газове устаткування)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40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43409" y="-20009"/>
            <a:ext cx="91405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Вирівнювання профілю припливу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Метод, який спрямований на збільшення припливу рідини із нижчих пластів, при зменшенні припливу води. При  цьому методі  можливий додатковий видобуток нафти при не надто інтенсивній розробці родовища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novostienergetiki.ru/wp-content/uploads/2013/05/%D0%BB%D0%B5%D0%B3%D0%BA%D0%B0%D1%8F-%D1%81%D0%BB%D0%B0%D0%BD%D1%86%D0%B5%D0%B2%D0%B0%D1%8F-%D0%BD%D0%B5%D1%84%D1%82%D1%8C-tight-oil-%D1%81%D1%85%D0%B5%D0%BC%D0%B0-%D0%B4%D0%BE%D0%B1%D1%8B%D1%87%D0%B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40" y="1844825"/>
            <a:ext cx="6684233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46981" y="5519172"/>
            <a:ext cx="245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видобутку нафти за цим методом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2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96334" y="0"/>
            <a:ext cx="9321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Переробка нафти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334" y="1614384"/>
            <a:ext cx="4464106" cy="4216650"/>
          </a:xfrm>
          <a:prstGeom prst="rect">
            <a:avLst/>
          </a:prstGeom>
        </p:spPr>
      </p:pic>
      <p:pic>
        <p:nvPicPr>
          <p:cNvPr id="15364" name="Picture 4" descr="http://gazovikneft.ru/f/catalogue/art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26" y="3318385"/>
            <a:ext cx="571500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69508" y="783386"/>
            <a:ext cx="9140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Видобута нафта зазнає подальшої переробки, що дозволяє отримати з неї багато важливих горючих речовин та органічних сполук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3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Файл:Переробка нафт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591371" cy="629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3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https://upload.wikimedia.org/wikipedia/commons/9/9c/ShellMartinez-ref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94"/>
            <a:ext cx="76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Файл:Grangemouth04nov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118865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2140" y="5661248"/>
            <a:ext cx="4869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Нафтопереробні заводи США та Шотландії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52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 descr="http://i1.i.ua/prikol/thumb/0/8/8243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-26447"/>
            <a:ext cx="661493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76256" y="5657671"/>
            <a:ext cx="2610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Виконали:</a:t>
            </a:r>
          </a:p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Шаповал Ярослав</a:t>
            </a:r>
          </a:p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Лебедєв Олександр</a:t>
            </a:r>
          </a:p>
          <a:p>
            <a:r>
              <a:rPr lang="uk-U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Крайсвітна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Тетяна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47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7362" y="0"/>
            <a:ext cx="91613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горюча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копалина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складна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суміш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вуглеводнів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класів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невеликою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органічних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кисневих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сірчистих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азотних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сполук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являє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густу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оліїсту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рідину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www.ukrinform.ua/files/news/ukr/images/659/871/middle_9ea9fd34b6756398fbde6cf56ca69a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00628"/>
            <a:ext cx="5976664" cy="448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193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5589" y="-8729"/>
            <a:ext cx="91561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Видобуток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нафти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супроводжується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вилученням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підземних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резервуарів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кількостей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газу, води,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механічних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домішок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солей. Сама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багатьох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сполук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вилучаються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процесі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www.znaytovar.ru/images/50/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38260"/>
            <a:ext cx="7748764" cy="368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1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Файл:Дерево продукті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40" y="1"/>
            <a:ext cx="9152689" cy="68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193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21705" y="-8619"/>
            <a:ext cx="91526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нинішніх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темпів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розвіданої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нафти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вистачить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приблизно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40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нерозвіданої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10 — 50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35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споживання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нафти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зросло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20 до 30 млрд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барелів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image.zn.ua/media/images/original/Oct2014/991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1" y="1825081"/>
            <a:ext cx="619125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1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2139" y="-6517"/>
            <a:ext cx="91561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видобутку нафти існує декілька методів, залежно від місця розташування родовища, глибини залягання, тощо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Файл:Oil we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930" y="1563143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6171197"/>
            <a:ext cx="6282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Верстат-качалка викачує нафту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2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75896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2140" y="0"/>
            <a:ext cx="91526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Перший метод – найпростіший і найтиповіший для видобутку корисних копалин: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вилучення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нафти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природного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виснаження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пластової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енергії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найпростіший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бурлінні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свердловини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подальшому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викачуванню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неї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нафти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верстатів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-качалок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ukranews.com/uploads/news/2011/07/13/09/9bf4af35734bb3e13a41b10e6c3f2a559cbf0a1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42" y="2005859"/>
            <a:ext cx="6558037" cy="491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12111" y="5300956"/>
            <a:ext cx="26207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Масова розробка нафтового родовища на Алясці, США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2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52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Ще одним методом є 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вторинне видобування нафти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яке полягає у повторному видобутку нафти із раніше виснажених родовищ, шляхом нагнітання в родовища нафти або газу під великим тиском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www.sonnekmodules.com/typo3temp/pics/d1f1e1b53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1978"/>
            <a:ext cx="3877278" cy="531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vseonefti.ru/images/sag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651" y="2231993"/>
            <a:ext cx="5278899" cy="331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12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9" y="-6517"/>
            <a:ext cx="9152689" cy="686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2139" y="19492"/>
            <a:ext cx="91405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із найдавніших та найпримітивніших є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шахтне видобування нафти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Цей метод є ефективним лише у місцях не глибокого залягання нафти і при достатньо глибокому заляганні підземних вод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dic.academic.ru/pictures/enc_geolog/5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" y="2277253"/>
            <a:ext cx="6607173" cy="458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05534" y="5765236"/>
            <a:ext cx="25489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дизель-генераторів за допомогою яких добувалася нафта шахтним способом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2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427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Ярослав</dc:creator>
  <cp:lastModifiedBy>Валерия</cp:lastModifiedBy>
  <cp:revision>9</cp:revision>
  <dcterms:created xsi:type="dcterms:W3CDTF">2014-10-12T20:35:56Z</dcterms:created>
  <dcterms:modified xsi:type="dcterms:W3CDTF">2016-01-18T17:23:14Z</dcterms:modified>
</cp:coreProperties>
</file>