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8EAEC-0D9E-495F-ADAA-729F57C5C074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21D77-4BD5-4DA5-B17F-A31D3B7B4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916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CA1B5E-B2CA-4E21-9575-AE8B31165728}" type="datetimeFigureOut">
              <a:rPr lang="ru-RU" smtClean="0"/>
              <a:pPr/>
              <a:t>24.05.2014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904DBC-267E-4147-9769-7D3BEB7526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836712"/>
            <a:ext cx="3663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/>
              <a:t>Одежда Римлян</a:t>
            </a:r>
            <a:endParaRPr lang="ru-RU" sz="4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5820072"/>
            <a:ext cx="4498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Подготовила: Маценко Виктория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          </a:t>
            </a:r>
            <a:r>
              <a:rPr lang="ru-RU" dirty="0" err="1"/>
              <a:t>палудаментум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0008" y="1484784"/>
            <a:ext cx="6012160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594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         Нижнее бельё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Женщины часто носили 2 туники, при этом нижняя туника с набедренной повязкой и повязкой на груди составляли нижнее бельё, на которое надевалась верхняя туника[7].</a:t>
            </a:r>
          </a:p>
          <a:p>
            <a:endParaRPr lang="ru-RU" sz="2000" dirty="0"/>
          </a:p>
          <a:p>
            <a:r>
              <a:rPr lang="ru-RU" sz="2000" dirty="0"/>
              <a:t>Мужчины носили тунику под тогой, первоначально, однако, надевали тогу, а под ней только набедренную повязку. Уже во II веке до н. э. мужчины стали надевать под тунику ещё одну рубашку из шерсти. Рубашки из льна стали носить лишь в IV веке[14]. Охотники, крестьяне и солдаты часто повязывали ступни, бёдра и голени повязками из льна или шерсти, чтобы защититься от холода.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628800"/>
            <a:ext cx="3456384" cy="489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377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620688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Украшения и аксессуары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76672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Несмотря на законы, запрещавшие роскошь (</a:t>
            </a:r>
            <a:r>
              <a:rPr lang="ru-RU" dirty="0" err="1"/>
              <a:t>lex</a:t>
            </a:r>
            <a:r>
              <a:rPr lang="ru-RU" dirty="0"/>
              <a:t> </a:t>
            </a:r>
            <a:r>
              <a:rPr lang="ru-RU" dirty="0" err="1"/>
              <a:t>Oppia</a:t>
            </a:r>
            <a:r>
              <a:rPr lang="ru-RU" dirty="0"/>
              <a:t> в 193 году до н. э.[40]) и осуждение моралистами пристрастия женщин к роскоши и расточительству, римские женщины всех слоёв общества охотно носили украшения. Богатые украшения показывали статус женщины (и её мужа) в обществе.</a:t>
            </a:r>
          </a:p>
          <a:p>
            <a:endParaRPr lang="ru-RU" dirty="0"/>
          </a:p>
          <a:p>
            <a:r>
              <a:rPr lang="ru-RU" dirty="0"/>
              <a:t>Женщины использовали в качестве украшений диадемы, кольца (лат. </a:t>
            </a:r>
            <a:r>
              <a:rPr lang="ru-RU" dirty="0" err="1"/>
              <a:t>anuli</a:t>
            </a:r>
            <a:r>
              <a:rPr lang="ru-RU" dirty="0"/>
              <a:t>), украшенные золотом ленты, вплетавшиеся в волосы (лат. </a:t>
            </a:r>
            <a:r>
              <a:rPr lang="ru-RU" dirty="0" err="1"/>
              <a:t>vittae</a:t>
            </a:r>
            <a:r>
              <a:rPr lang="ru-RU" dirty="0"/>
              <a:t>), серьги (лат. </a:t>
            </a:r>
            <a:r>
              <a:rPr lang="ru-RU" dirty="0" err="1"/>
              <a:t>inaures</a:t>
            </a:r>
            <a:r>
              <a:rPr lang="ru-RU" dirty="0"/>
              <a:t>) (иногда их вдевали в каждое ухо по нескольку штук), браслеты (лат. </a:t>
            </a:r>
            <a:r>
              <a:rPr lang="ru-RU" dirty="0" err="1"/>
              <a:t>armillae</a:t>
            </a:r>
            <a:r>
              <a:rPr lang="ru-RU" dirty="0"/>
              <a:t>; </a:t>
            </a:r>
            <a:r>
              <a:rPr lang="ru-RU" dirty="0" err="1"/>
              <a:t>spintera</a:t>
            </a:r>
            <a:r>
              <a:rPr lang="ru-RU" dirty="0"/>
              <a:t> - браслеты, надевавшиеся на плечо) и ожерелья (лат. </a:t>
            </a:r>
            <a:r>
              <a:rPr lang="ru-RU" dirty="0" err="1"/>
              <a:t>monilia</a:t>
            </a:r>
            <a:r>
              <a:rPr lang="ru-RU" dirty="0"/>
              <a:t>) с кулонами или без. В литературе упоминаются также браслеты для щиколоток (лат. </a:t>
            </a:r>
            <a:r>
              <a:rPr lang="ru-RU" dirty="0" err="1"/>
              <a:t>priscelides</a:t>
            </a:r>
            <a:r>
              <a:rPr lang="ru-RU" dirty="0"/>
              <a:t>)[41] и цепочки на бёдра[42]. Фибулы использовались в качестве застёжек для одежды и служили одновременно украшением.</a:t>
            </a:r>
          </a:p>
          <a:p>
            <a:endParaRPr lang="ru-RU" dirty="0"/>
          </a:p>
          <a:p>
            <a:r>
              <a:rPr lang="ru-RU" dirty="0"/>
              <a:t>Основными материалами для изготовления украшений было золото, серебро и </a:t>
            </a:r>
            <a:r>
              <a:rPr lang="ru-RU" dirty="0" err="1"/>
              <a:t>электрум</a:t>
            </a:r>
            <a:r>
              <a:rPr lang="ru-RU" dirty="0"/>
              <a:t>; часто украшения изготовлялись также из бронзы и стекла. Использовались в украшениях и драгоценные камни: изумруды, голубые сапфиры, красные гранаты, опалы, очень редко — алмазы (бриллиантов в Древнем Риме не знали, а </a:t>
            </a:r>
            <a:r>
              <a:rPr lang="ru-RU" dirty="0" err="1"/>
              <a:t>неогранённые</a:t>
            </a:r>
            <a:r>
              <a:rPr lang="ru-RU" dirty="0"/>
              <a:t> алмазы не очень красивы). Большой популярностью со времён императора Августа стал пользоваться жемчуг (лат. </a:t>
            </a:r>
            <a:r>
              <a:rPr lang="ru-RU" dirty="0" err="1"/>
              <a:t>margaritae</a:t>
            </a:r>
            <a:r>
              <a:rPr lang="ru-RU" dirty="0"/>
              <a:t>), который в больших количествах завозился с Востока; жемчужное ожерелье было заветной мечтой каждой более или менее состоятельной женщины. Женщины скромного достатка носили украшения из агата, янтаря, кораллов или гагата, женщины из низшего сословия и рабыни — имитации драгоценных камней (например, изумрудов) или украшения из дешёвого цветного стекла.</a:t>
            </a:r>
          </a:p>
        </p:txBody>
      </p:sp>
    </p:spTree>
    <p:extLst>
      <p:ext uri="{BB962C8B-B14F-4D97-AF65-F5344CB8AC3E}">
        <p14:creationId xmlns:p14="http://schemas.microsoft.com/office/powerpoint/2010/main" xmlns="" val="18690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Украшения и аксессуары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196752"/>
            <a:ext cx="4061296" cy="4032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1196752"/>
            <a:ext cx="349188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37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  Обувь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Обувь делилась на сандалии (лат. </a:t>
            </a:r>
            <a:r>
              <a:rPr lang="ru-RU" sz="2400" dirty="0" err="1"/>
              <a:t>soleae</a:t>
            </a:r>
            <a:r>
              <a:rPr lang="ru-RU" sz="2400" dirty="0"/>
              <a:t>, </a:t>
            </a:r>
            <a:r>
              <a:rPr lang="ru-RU" sz="2400" dirty="0" err="1"/>
              <a:t>sandalia</a:t>
            </a:r>
            <a:r>
              <a:rPr lang="ru-RU" sz="2400" dirty="0"/>
              <a:t>), ботинки (лат. </a:t>
            </a:r>
            <a:r>
              <a:rPr lang="ru-RU" sz="2400" dirty="0" err="1"/>
              <a:t>calcei</a:t>
            </a:r>
            <a:r>
              <a:rPr lang="ru-RU" sz="2400" dirty="0"/>
              <a:t>) и сапоги (лат. </a:t>
            </a:r>
            <a:r>
              <a:rPr lang="ru-RU" sz="2400" dirty="0" err="1"/>
              <a:t>caligae</a:t>
            </a:r>
            <a:r>
              <a:rPr lang="ru-RU" sz="2400" dirty="0"/>
              <a:t>). Мужчины носили по большей части башмаки из кожи натурального цвета, женские башмаки мало отличались по форме, были однако разнообразных цветов и из более мягкой кожи. Богатые женщины носили обувь украшенную жемчугом, золотом и драгоценными камнями. Крепкие калиги, по данным современных экспериментов, могли прослужить для маршей в 500—1000 км, надевание таких сапог занимало около 3-4 минут.</a:t>
            </a:r>
          </a:p>
        </p:txBody>
      </p:sp>
    </p:spTree>
    <p:extLst>
      <p:ext uri="{BB962C8B-B14F-4D97-AF65-F5344CB8AC3E}">
        <p14:creationId xmlns:p14="http://schemas.microsoft.com/office/powerpoint/2010/main" xmlns="" val="20143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Обувь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33872"/>
            <a:ext cx="4942408" cy="3066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4226380"/>
            <a:ext cx="3908152" cy="263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13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Конец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903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34481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Мужск</a:t>
            </a:r>
            <a:r>
              <a:rPr lang="ru-RU" sz="1400" dirty="0" err="1" smtClean="0"/>
              <a:t>ИЕ</a:t>
            </a:r>
            <a:r>
              <a:rPr lang="ru-RU" sz="2000" dirty="0" smtClean="0"/>
              <a:t> </a:t>
            </a:r>
            <a:r>
              <a:rPr lang="ru-RU" sz="2000" dirty="0"/>
              <a:t>и </a:t>
            </a:r>
            <a:r>
              <a:rPr lang="ru-RU" sz="2000" dirty="0" smtClean="0"/>
              <a:t>женские </a:t>
            </a:r>
            <a:r>
              <a:rPr lang="ru-RU" sz="2000" dirty="0"/>
              <a:t>костюмы начали обособляться уже в ранний период истории Древнего Рима, когда римлянки носили древнегреческую одежду, а мужчины продолжали одевать римские тоги и плащи.  Эта заметная разница существовала вплоть до поздней империи, когда с среди обоих полов был распространен почти одинакового типа глухой наряд, и мужской и женский костюмы становились похожими.</a:t>
            </a:r>
          </a:p>
          <a:p>
            <a:r>
              <a:rPr lang="ru-RU" sz="2000" dirty="0"/>
              <a:t>Аристократический характер республики, привилегированное положение римских граждан по отношению к другим жителям огромной территории Римского государства, развитый бюрократический аппарат во главе с императором - все это создало внутри свободного населения Древнего Рима разные социальные группы, которые пытались подчеркивать свою обособленность и во внешности, и в одежде.</a:t>
            </a:r>
          </a:p>
          <a:p>
            <a:r>
              <a:rPr lang="ru-RU" sz="2000" dirty="0"/>
              <a:t>Белая тога, например, была верхней одеждой лишь полноправных римских граждан. Рабы вообще не имели право носить тогу, в женском костюме тоже наблюдались классовые различия. Классовая разница в костюме в Древнем Риме проявлялась также и в резком отличии качества и богатства однотипной одежды у представителей знати римского общества и у всего другого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b="1" u="sng" dirty="0" smtClean="0"/>
              <a:t>В</a:t>
            </a:r>
            <a:r>
              <a:rPr lang="ru-RU" sz="2400" b="1" u="sng" dirty="0" smtClean="0"/>
              <a:t>ерхняя одежда римлян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9" y="1052736"/>
            <a:ext cx="882047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Тога являлась знаком римского гражданина (см. </a:t>
            </a:r>
            <a:r>
              <a:rPr lang="ru-RU" sz="2000" dirty="0" err="1"/>
              <a:t>тогатус</a:t>
            </a:r>
            <a:r>
              <a:rPr lang="ru-RU" sz="2000" dirty="0"/>
              <a:t>). </a:t>
            </a:r>
            <a:r>
              <a:rPr lang="ru-RU" sz="2000" dirty="0" err="1"/>
              <a:t>Виргилий</a:t>
            </a:r>
            <a:r>
              <a:rPr lang="ru-RU" sz="2000" dirty="0"/>
              <a:t>[2] называл римлян «Владыки мира, народ, одетый в тоги». Отправленный в ссылку гражданин терял право носить тогу[3], а иностранцам эта привилегия вообще не предоставлялась[4].</a:t>
            </a:r>
          </a:p>
          <a:p>
            <a:endParaRPr lang="ru-RU" sz="2000" dirty="0"/>
          </a:p>
          <a:p>
            <a:r>
              <a:rPr lang="ru-RU" sz="2000" dirty="0"/>
              <a:t>Тога была официальной одеждой прежде всего богатых людей, однако со временем её стали носить всё реже. Так, Ювенал[5] писал о местах, где тогу носит только мертвец на смертном ложе. Марциал писал, что в маленьких городах Италии тогу надевают один или два раза в месяц, когда семья справляет праздник в честь Ларов и полагается надевать парадную одежду[6]. В самом Риме, по крайней мере в позднюю Республику, всё чаще выходили закутанными в плащ или покрывало[7]. При Августе эдилы должны были следить, чтобы каждый римский гражданин на форуме и его окрестностях, а также в цирке носил только тогу[8]. Однако, тога всё больше выходила из моды, и её носили только там, где это было обязательно: на общественных играх[9], в суде и по другим официальным поводам[10], при жертвоприношениях, а также клиенты, приходившие утром приветствовать патрона.</a:t>
            </a:r>
          </a:p>
        </p:txBody>
      </p:sp>
    </p:spTree>
    <p:extLst>
      <p:ext uri="{BB962C8B-B14F-4D97-AF65-F5344CB8AC3E}">
        <p14:creationId xmlns:p14="http://schemas.microsoft.com/office/powerpoint/2010/main" xmlns="" val="174955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</a:t>
            </a:r>
            <a:r>
              <a:rPr lang="ru-RU" sz="4400" dirty="0" smtClean="0"/>
              <a:t>т</a:t>
            </a:r>
            <a:r>
              <a:rPr lang="ru-RU" sz="4400" b="1" dirty="0" smtClean="0"/>
              <a:t>ога</a:t>
            </a:r>
            <a:endParaRPr lang="ru-RU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096344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1935" y="1268760"/>
            <a:ext cx="523875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744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387" y="370872"/>
            <a:ext cx="8686800" cy="841248"/>
          </a:xfrm>
        </p:spPr>
        <p:txBody>
          <a:bodyPr/>
          <a:lstStyle/>
          <a:p>
            <a:r>
              <a:rPr lang="ru-RU" dirty="0" smtClean="0"/>
              <a:t>                        т</a:t>
            </a:r>
            <a:r>
              <a:rPr lang="ru-RU" dirty="0" smtClean="0">
                <a:latin typeface="+mn-lt"/>
              </a:rPr>
              <a:t>уника</a:t>
            </a: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2715" y="1212120"/>
            <a:ext cx="8820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Туника изготовлялась из шерсти или льна. Большинство римлян носило тунику днём и ночью[7]. Туника у мужчин доходила до колен (её подпоясывали на талии), более короткие туники носили солдаты и путешественники[14], у женщин — до щиколоток. Туники с длинными рукавами предназначались для женщин (лат. </a:t>
            </a:r>
            <a:r>
              <a:rPr lang="ru-RU" dirty="0" err="1"/>
              <a:t>tunicae</a:t>
            </a:r>
            <a:r>
              <a:rPr lang="ru-RU" dirty="0"/>
              <a:t> </a:t>
            </a:r>
            <a:r>
              <a:rPr lang="ru-RU" dirty="0" err="1"/>
              <a:t>manicatae</a:t>
            </a:r>
            <a:r>
              <a:rPr lang="ru-RU" dirty="0"/>
              <a:t>)[15].</a:t>
            </a:r>
          </a:p>
          <a:p>
            <a:endParaRPr lang="ru-RU" dirty="0"/>
          </a:p>
          <a:p>
            <a:r>
              <a:rPr lang="ru-RU" dirty="0"/>
              <a:t>Состоятельные римляне предпочитали белую тунику; крестьяне, ремесленники и рабы носили тунику темного цвета. Сенаторы и всадники носили туники с пурпурными вертикальными полосами (лат. </a:t>
            </a:r>
            <a:r>
              <a:rPr lang="ru-RU" dirty="0" err="1"/>
              <a:t>clavi</a:t>
            </a:r>
            <a:r>
              <a:rPr lang="ru-RU" dirty="0"/>
              <a:t>), которые шли параллельно одна другой от шеи до низа туники, на груди и на спине[11]. У всадников: 1­-2 узкие пурпурные вертикальные полосы (лат. </a:t>
            </a:r>
            <a:r>
              <a:rPr lang="ru-RU" dirty="0" err="1"/>
              <a:t>clavus</a:t>
            </a:r>
            <a:r>
              <a:rPr lang="ru-RU" dirty="0"/>
              <a:t> </a:t>
            </a:r>
            <a:r>
              <a:rPr lang="ru-RU" dirty="0" err="1"/>
              <a:t>angustus</a:t>
            </a:r>
            <a:r>
              <a:rPr lang="ru-RU" dirty="0"/>
              <a:t>), примерно в 3 см шириной; туника сенаторов была длиннее обычной туники, имела 1 или 2 более широкие полосы (лат. </a:t>
            </a:r>
            <a:r>
              <a:rPr lang="ru-RU" dirty="0" err="1"/>
              <a:t>latus</a:t>
            </a:r>
            <a:r>
              <a:rPr lang="ru-RU" dirty="0"/>
              <a:t> </a:t>
            </a:r>
            <a:r>
              <a:rPr lang="ru-RU" dirty="0" err="1"/>
              <a:t>clavus</a:t>
            </a:r>
            <a:r>
              <a:rPr lang="ru-RU" dirty="0"/>
              <a:t>), около 10 см шириной[16] и не подпоясывалась. Особую тунику надевал триумфатор: она была расшита золотыми пальмовыми ветвями, хранилась в храме Юпитера Капитолийского, числилась в составе храмового инвентаря и выдавалась только на день триумфа[11].</a:t>
            </a:r>
          </a:p>
          <a:p>
            <a:endParaRPr lang="ru-RU" dirty="0"/>
          </a:p>
          <a:p>
            <a:r>
              <a:rPr lang="ru-RU" dirty="0" err="1"/>
              <a:t>Светоний</a:t>
            </a:r>
            <a:r>
              <a:rPr lang="ru-RU" dirty="0"/>
              <a:t> рассказывает, что император Август зимой надевал поверх нижней туники ещё четыре туники, шерстяной набрюшник и толстую тогу[17]. В одной тунике по улицам Рима ходило только рабочее и бедное население Рима.</a:t>
            </a:r>
          </a:p>
        </p:txBody>
      </p:sp>
    </p:spTree>
    <p:extLst>
      <p:ext uri="{BB962C8B-B14F-4D97-AF65-F5344CB8AC3E}">
        <p14:creationId xmlns:p14="http://schemas.microsoft.com/office/powerpoint/2010/main" xmlns="" val="21004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b="1" u="sng" dirty="0" smtClean="0"/>
              <a:t>Туника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5724128" cy="496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5341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472"/>
            <a:ext cx="8686800" cy="841248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dirty="0" err="1" smtClean="0"/>
              <a:t>Палла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979" y="1340768"/>
            <a:ext cx="93610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Столу во II веке н. э. сменила </a:t>
            </a:r>
            <a:r>
              <a:rPr lang="ru-RU" sz="1600" dirty="0" err="1"/>
              <a:t>палла</a:t>
            </a:r>
            <a:r>
              <a:rPr lang="ru-RU" sz="1600" dirty="0"/>
              <a:t>, а тогу </a:t>
            </a:r>
            <a:r>
              <a:rPr lang="ru-RU" sz="1600" dirty="0" err="1"/>
              <a:t>паллий</a:t>
            </a:r>
            <a:r>
              <a:rPr lang="ru-RU" sz="1600" dirty="0"/>
              <a:t> (лат. </a:t>
            </a:r>
            <a:r>
              <a:rPr lang="ru-RU" sz="1600" dirty="0" err="1"/>
              <a:t>pallium</a:t>
            </a:r>
            <a:r>
              <a:rPr lang="ru-RU" sz="1600" dirty="0"/>
              <a:t>) — представлял собой упрощённый греческий </a:t>
            </a:r>
            <a:r>
              <a:rPr lang="ru-RU" sz="1600" dirty="0" err="1"/>
              <a:t>гиматий</a:t>
            </a:r>
            <a:r>
              <a:rPr lang="ru-RU" sz="1600" dirty="0"/>
              <a:t> — кусок мягкой ткани, который набрасывают на плечо и оборачивают вокруг талии[11]. Этот плащ стал популярен из-за несложности ношения. Любимым цветом был пурпурный[20], но </a:t>
            </a:r>
            <a:r>
              <a:rPr lang="ru-RU" sz="1600" dirty="0" err="1"/>
              <a:t>палла</a:t>
            </a:r>
            <a:r>
              <a:rPr lang="ru-RU" sz="1600" dirty="0"/>
              <a:t> была также и жёлтого, белого, чёрного цветов, украшена золотом.</a:t>
            </a:r>
          </a:p>
          <a:p>
            <a:endParaRPr lang="ru-RU" sz="1600" dirty="0"/>
          </a:p>
          <a:p>
            <a:r>
              <a:rPr lang="ru-RU" sz="1600" dirty="0"/>
              <a:t>Слово </a:t>
            </a:r>
            <a:r>
              <a:rPr lang="ru-RU" sz="1600" dirty="0" err="1"/>
              <a:t>pallium</a:t>
            </a:r>
            <a:r>
              <a:rPr lang="ru-RU" sz="1600" dirty="0"/>
              <a:t> скоро стало родовым обозначением других плащей. Они разделялись по внешнему виду и покрою на три группы:</a:t>
            </a:r>
          </a:p>
          <a:p>
            <a:endParaRPr lang="ru-RU" sz="1600" dirty="0"/>
          </a:p>
          <a:p>
            <a:r>
              <a:rPr lang="ru-RU" sz="1600" dirty="0" err="1"/>
              <a:t>кукуль</a:t>
            </a:r>
            <a:r>
              <a:rPr lang="ru-RU" sz="1600" dirty="0"/>
              <a:t>, короткая, до середины спины доходившая накидка с капюшоном;</a:t>
            </a:r>
          </a:p>
          <a:p>
            <a:r>
              <a:rPr lang="ru-RU" sz="1600" dirty="0" err="1"/>
              <a:t>пенула</a:t>
            </a:r>
            <a:r>
              <a:rPr lang="ru-RU" sz="1600" dirty="0"/>
              <a:t> (лат. </a:t>
            </a:r>
            <a:r>
              <a:rPr lang="ru-RU" sz="1600" dirty="0" err="1"/>
              <a:t>paenula</a:t>
            </a:r>
            <a:r>
              <a:rPr lang="ru-RU" sz="1600" dirty="0"/>
              <a:t>) — это узкий плащ без рукавов, который застегивался спереди (по виду схожий с современным пончо). Так, </a:t>
            </a:r>
            <a:r>
              <a:rPr lang="ru-RU" sz="1600" dirty="0" err="1"/>
              <a:t>Мессала</a:t>
            </a:r>
            <a:r>
              <a:rPr lang="ru-RU" sz="1600" dirty="0"/>
              <a:t>[21] говорит об ораторах, «стиснутых и словно запертых в </a:t>
            </a:r>
            <a:r>
              <a:rPr lang="ru-RU" sz="1600" dirty="0" err="1"/>
              <a:t>пенуле</a:t>
            </a:r>
            <a:r>
              <a:rPr lang="ru-RU" sz="1600" dirty="0"/>
              <a:t>». Этот плащ можно было также спереди застёгивать, иногда </a:t>
            </a:r>
            <a:r>
              <a:rPr lang="ru-RU" sz="1600" dirty="0" err="1"/>
              <a:t>пенулы</a:t>
            </a:r>
            <a:r>
              <a:rPr lang="ru-RU" sz="1600" dirty="0"/>
              <a:t> были также с рукавами или по крайней мере с отверстиями, в которые просовывались руки. Материалом для этого плаща, если его надевали в путешествие или на работу, служило грубое толстое сукно или шерсть; иногда </a:t>
            </a:r>
            <a:r>
              <a:rPr lang="ru-RU" sz="1600" dirty="0" err="1"/>
              <a:t>пенулу</a:t>
            </a:r>
            <a:r>
              <a:rPr lang="ru-RU" sz="1600" dirty="0"/>
              <a:t> шили из кожи[22]. Это была и мужская, и женская одежда, которую надевали иногда даже поверх тоги[23];</a:t>
            </a:r>
          </a:p>
          <a:p>
            <a:r>
              <a:rPr lang="ru-RU" sz="1600" dirty="0" err="1"/>
              <a:t>лацерна</a:t>
            </a:r>
            <a:r>
              <a:rPr lang="ru-RU" sz="1600" dirty="0"/>
              <a:t> (лат. </a:t>
            </a:r>
            <a:r>
              <a:rPr lang="ru-RU" sz="1600" dirty="0" err="1"/>
              <a:t>lacerna</a:t>
            </a:r>
            <a:r>
              <a:rPr lang="ru-RU" sz="1600" dirty="0"/>
              <a:t>) — это было продолговатый и открытый спереди плащ до колен, который застёгивался фибулой на плече или груди. </a:t>
            </a:r>
            <a:r>
              <a:rPr lang="ru-RU" sz="1600" dirty="0" err="1"/>
              <a:t>Лацерна</a:t>
            </a:r>
            <a:r>
              <a:rPr lang="ru-RU" sz="1600" dirty="0"/>
              <a:t> бедняков была из тёмного грубого материала[24], у богатых граждан разноцветная и была часто роскошно отделана, иногда к ней приделывался капюшон на случай ветра и дождя. Первоначально это был воинский плащ, однако, уже в начале империи она стала обычной одеждой гражданского населения, которую часто надевали поверх тоги, чтобы согреться или предохранить ткань от грязи и пыли. Ювенал называл эти плащи «охранителями тоги»[11]</a:t>
            </a:r>
          </a:p>
        </p:txBody>
      </p:sp>
    </p:spTree>
    <p:extLst>
      <p:ext uri="{BB962C8B-B14F-4D97-AF65-F5344CB8AC3E}">
        <p14:creationId xmlns:p14="http://schemas.microsoft.com/office/powerpoint/2010/main" xmlns="" val="199020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</a:t>
            </a:r>
            <a:r>
              <a:rPr lang="ru-RU" dirty="0" err="1" smtClean="0"/>
              <a:t>палла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640960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80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dirty="0" err="1" smtClean="0"/>
              <a:t>Палудаментум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537" y="1484784"/>
            <a:ext cx="90364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Палудаментум</a:t>
            </a:r>
            <a:r>
              <a:rPr lang="ru-RU" dirty="0"/>
              <a:t> (лат. </a:t>
            </a:r>
            <a:r>
              <a:rPr lang="ru-RU" dirty="0" err="1"/>
              <a:t>paludamentum</a:t>
            </a:r>
            <a:r>
              <a:rPr lang="ru-RU" dirty="0"/>
              <a:t>) — это особая разновидность воинского плаща; от солдатской </a:t>
            </a:r>
            <a:r>
              <a:rPr lang="ru-RU" dirty="0" err="1"/>
              <a:t>лацерны</a:t>
            </a:r>
            <a:r>
              <a:rPr lang="ru-RU" dirty="0"/>
              <a:t> отличался тем, что был длиннее (доходил до лодыжек), а также тем, что для него использовалась материя более высокого качества, как правило, красного цвета. Его носили не только на плечах; зачастую его оборачивали вокруг бёдер наподобие шарфа, забрасывая один конец на левую руку. </a:t>
            </a:r>
            <a:r>
              <a:rPr lang="ru-RU" dirty="0" err="1"/>
              <a:t>Палудаментум</a:t>
            </a:r>
            <a:r>
              <a:rPr lang="ru-RU" dirty="0"/>
              <a:t> явился «родоначальником» императорской мантии.</a:t>
            </a:r>
          </a:p>
          <a:p>
            <a:endParaRPr lang="ru-RU" dirty="0"/>
          </a:p>
          <a:p>
            <a:r>
              <a:rPr lang="ru-RU" dirty="0" err="1"/>
              <a:t>Herculaneum</a:t>
            </a:r>
            <a:r>
              <a:rPr lang="ru-RU" dirty="0"/>
              <a:t> </a:t>
            </a:r>
            <a:r>
              <a:rPr lang="ru-RU" dirty="0" err="1"/>
              <a:t>Fresco</a:t>
            </a:r>
            <a:r>
              <a:rPr lang="ru-RU" dirty="0"/>
              <a:t> 001.jpg</a:t>
            </a:r>
          </a:p>
          <a:p>
            <a:endParaRPr lang="ru-RU" dirty="0"/>
          </a:p>
          <a:p>
            <a:r>
              <a:rPr lang="ru-RU" dirty="0"/>
              <a:t>Женщины всё реже стали носить столу и </a:t>
            </a:r>
            <a:r>
              <a:rPr lang="ru-RU" dirty="0" err="1"/>
              <a:t>паллу</a:t>
            </a:r>
            <a:r>
              <a:rPr lang="ru-RU" dirty="0"/>
              <a:t> уже при первых императорах, </a:t>
            </a:r>
            <a:r>
              <a:rPr lang="ru-RU" dirty="0" err="1"/>
              <a:t>Ульпиан</a:t>
            </a:r>
            <a:r>
              <a:rPr lang="ru-RU" dirty="0"/>
              <a:t> (умер в 228 году) уже не упоминает в списке женской одежды, в эдикте </a:t>
            </a:r>
            <a:r>
              <a:rPr lang="ru-RU" dirty="0" err="1"/>
              <a:t>Димициана</a:t>
            </a:r>
            <a:r>
              <a:rPr lang="ru-RU" dirty="0"/>
              <a:t> от 301 года отсутствуют оба названия, а вписаны новые названия — далматика (</a:t>
            </a:r>
            <a:r>
              <a:rPr lang="ru-RU" dirty="0" err="1"/>
              <a:t>dalmatica</a:t>
            </a:r>
            <a:r>
              <a:rPr lang="ru-RU" dirty="0"/>
              <a:t>), мужская и женская туника с рукавами, и </a:t>
            </a:r>
            <a:r>
              <a:rPr lang="ru-RU" dirty="0" err="1"/>
              <a:t>колобиум</a:t>
            </a:r>
            <a:r>
              <a:rPr lang="ru-RU" dirty="0"/>
              <a:t> (</a:t>
            </a:r>
            <a:r>
              <a:rPr lang="ru-RU" dirty="0" err="1"/>
              <a:t>colobium</a:t>
            </a:r>
            <a:r>
              <a:rPr lang="ru-RU" dirty="0"/>
              <a:t>), туника без рукавов[14].</a:t>
            </a:r>
          </a:p>
        </p:txBody>
      </p:sp>
    </p:spTree>
    <p:extLst>
      <p:ext uri="{BB962C8B-B14F-4D97-AF65-F5344CB8AC3E}">
        <p14:creationId xmlns:p14="http://schemas.microsoft.com/office/powerpoint/2010/main" xmlns="" val="21944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1538</Words>
  <Application>Microsoft Office PowerPoint</Application>
  <PresentationFormat>Экран (4:3)</PresentationFormat>
  <Paragraphs>49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                         Верхняя одежда римлян</vt:lpstr>
      <vt:lpstr>                               тога</vt:lpstr>
      <vt:lpstr>                        туника     </vt:lpstr>
      <vt:lpstr>                        Туника</vt:lpstr>
      <vt:lpstr>                         Палла</vt:lpstr>
      <vt:lpstr>                                     палла</vt:lpstr>
      <vt:lpstr>                        Палудаментум</vt:lpstr>
      <vt:lpstr>                                  палудаментум</vt:lpstr>
      <vt:lpstr>                                 Нижнее бельё</vt:lpstr>
      <vt:lpstr>                         Украшения и аксессуары</vt:lpstr>
      <vt:lpstr>                       Украшения и аксессуары</vt:lpstr>
      <vt:lpstr>                          Обувь</vt:lpstr>
      <vt:lpstr>                            Обувь</vt:lpstr>
      <vt:lpstr>                        Конец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12</cp:revision>
  <dcterms:created xsi:type="dcterms:W3CDTF">2013-09-07T18:35:40Z</dcterms:created>
  <dcterms:modified xsi:type="dcterms:W3CDTF">2014-05-24T04:03:15Z</dcterms:modified>
</cp:coreProperties>
</file>