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0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205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05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5FB3ED-0D85-4E88-8F5A-286F42C0D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32578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54A12-81B0-4217-A538-A1C3069EA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516296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29882-9564-4AEF-A47D-FB92F0525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50181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AAED1-F870-4F3E-AD29-7CE4381D8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90210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57C15-3A37-45C8-AB82-A951B7667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331761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96F10-C3B8-48F4-A59C-B49D18FAD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48288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E297D-3808-45BC-9619-9FAA9CCD7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68549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2EA32-AAF8-461E-8370-44CE4BB03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34042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F35DD-687B-4DD8-941F-D848999AF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109935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B5D80-2B74-4C8E-9D9F-897830C27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06193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8D5B3-D29F-4C5F-9DB8-FCAEEC46C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5268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0900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90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0903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904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090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90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091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091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091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091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1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092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2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092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2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092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2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092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3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093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3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093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3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093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3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094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4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094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4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094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4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095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5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095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5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095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5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095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6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096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6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096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6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096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6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097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7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097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7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8097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097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097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8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098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8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098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8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098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8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099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9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099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9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099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099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10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10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100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100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100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100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100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101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8101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2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8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19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3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5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2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3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3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032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03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03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03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C7A28D3-069E-4757-9D5E-39768BDD8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 spd="slow">
    <p:wheel spokes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j01851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53"/>
          <a:stretch>
            <a:fillRect/>
          </a:stretch>
        </p:blipFill>
        <p:spPr bwMode="auto">
          <a:xfrm>
            <a:off x="0" y="2924175"/>
            <a:ext cx="31845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0"/>
            <a:ext cx="7989887" cy="2979738"/>
          </a:xfrm>
        </p:spPr>
        <p:txBody>
          <a:bodyPr/>
          <a:lstStyle/>
          <a:p>
            <a:pPr eaLnBrk="1" hangingPunct="1"/>
            <a:r>
              <a:rPr lang="ru-RU" b="1" smtClean="0"/>
              <a:t>Репродуктивное</a:t>
            </a:r>
            <a:br>
              <a:rPr lang="ru-RU" b="1" smtClean="0"/>
            </a:br>
            <a:r>
              <a:rPr lang="ru-RU" b="1" smtClean="0"/>
              <a:t>здоровье населения — национальная безопасность России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24525" y="5157788"/>
            <a:ext cx="3128963" cy="1414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Выполнил: преподаватель ОБЖ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МОУ «СОШ№5 им.В.Хомяковой»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Савостин Г.П.</a:t>
            </a:r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В Послании Президента Российской Федерации Федеральному собранию Российской Федерации 2006 года сделан особый акцент на увеличении рождаемости и укреплении государственной поддержки семей с детьми, на разработке механизма, позволяющего сократить количество детей, находящихся в учреждениях интернатного типа.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Принята актуальная федеральная целевая программа «Дети России» на 2007—2010 гг., которая призвана обеспечить комплексный подход к созданию благоприятных условий для улучшения жизнедеятельности и здоровья детей, к решению проблем неблагополучия семей с детьми.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В заключение отметим, что сохранение и укрепление здоровья подрастающего поколения является важной задачей в целях повышения национальной безопасности России.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b="1" i="1" smtClean="0"/>
              <a:t>Вопросы</a:t>
            </a:r>
            <a:r>
              <a:rPr lang="ru-RU" smtClean="0"/>
              <a:t>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Какое влияние оказывает состояние репродуктивного здоровья человека и общества на национальную безопасность России?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Какая роль принадлежит семье в процессе смены поколений?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Какое влияние оказывает деятельность государства и родителей в воспитании и развитии подрастающего поколения?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Какое значение имеет для национальной безопасности России способность каждого человека вести здоровый образ жизни, сохранять и укреплять свое здоровье?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2722562"/>
          </a:xfrm>
        </p:spPr>
        <p:txBody>
          <a:bodyPr/>
          <a:lstStyle/>
          <a:p>
            <a:pPr eaLnBrk="1" hangingPunct="1"/>
            <a:r>
              <a:rPr lang="ru-RU" sz="2400" smtClean="0"/>
              <a:t>Понятие «репродуктивное здоровье» происходит от слова «репродукция». Репродукция биологическая — это воспроизведение организмами себе подобных, то же самое, что и </a:t>
            </a:r>
            <a:r>
              <a:rPr lang="ru-RU" sz="2400" i="1" smtClean="0"/>
              <a:t>размножение.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Существование любого вида живых существ возможно только через воспроизводство и смену поколений. Человек не является исключением.</a:t>
            </a:r>
            <a:r>
              <a:rPr lang="ru-RU" sz="4000" smtClean="0"/>
              <a:t> </a:t>
            </a:r>
          </a:p>
        </p:txBody>
      </p:sp>
      <p:pic>
        <p:nvPicPr>
          <p:cNvPr id="4099" name="Picture 5" descr="j018517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157538"/>
            <a:ext cx="5473700" cy="370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0"/>
            <a:ext cx="4859337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Воспроизводство населения включает в себя не только рождение ребенка, но и его воспитание, подготовку </a:t>
            </a:r>
            <a:r>
              <a:rPr lang="ru-RU" sz="2400" smtClean="0"/>
              <a:t>полноценного</a:t>
            </a:r>
            <a:r>
              <a:rPr lang="ru-RU" sz="2800" smtClean="0"/>
              <a:t> члена социума, способного выполнять необходимые функции, обеспечивающие социальное развитие общества.	 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  <p:pic>
        <p:nvPicPr>
          <p:cNvPr id="5123" name="Picture 4" descr="j0202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43561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eaLnBrk="1" hangingPunct="1"/>
            <a:r>
              <a:rPr lang="ru-RU" sz="2400" smtClean="0"/>
              <a:t>Единая комплексная система воспроизводства населения, обеспечивающая рождение здорового ребенка и воспитание здорового поколения, и определяет основное содержание уровня репродуктивного здоровья.</a:t>
            </a:r>
          </a:p>
          <a:p>
            <a:pPr eaLnBrk="1" hangingPunct="1"/>
            <a:r>
              <a:rPr lang="ru-RU" smtClean="0"/>
              <a:t>Уровень репродуктивного здоровья каждого индивидуального человека и общества в целом влияет на воспроизводство населения в нашей стране, определяет демографическую ситуацию и оказывает существенное, если не основное, значение на состояние национальной безопасности.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j02160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59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i="1" smtClean="0">
                <a:solidFill>
                  <a:srgbClr val="FF3300"/>
                </a:solidFill>
              </a:rPr>
              <a:t>ИСТОРИЧЕСКИЕ ФАКТЫ</a:t>
            </a:r>
            <a:endParaRPr lang="ru-RU" sz="28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700" smtClean="0">
                <a:solidFill>
                  <a:schemeClr val="bg1"/>
                </a:solidFill>
              </a:rPr>
              <a:t>Лучшие умы России связывали ее будущее с ростом численности народонаселения и с развитием его высоких духовных и созидательных качеств. Д. И. Менделеев, основываясь на демографических показателях начала </a:t>
            </a:r>
            <a:r>
              <a:rPr lang="en-US" sz="2700" smtClean="0">
                <a:solidFill>
                  <a:schemeClr val="bg1"/>
                </a:solidFill>
              </a:rPr>
              <a:t>XIX </a:t>
            </a:r>
            <a:r>
              <a:rPr lang="ru-RU" sz="2700" smtClean="0">
                <a:solidFill>
                  <a:schemeClr val="bg1"/>
                </a:solidFill>
              </a:rPr>
              <a:t>в., определил вероятную численность народонаселения Российской империи в 2000 г. в 594,3 млн. человек. Однако революция 1917 г. и братоубийственная Гражданская война, коллективизация, Великая Отечественная война 1941—1945 гг., а также распад СССР внесли существенные коррективы в этот прогноз. Численность населения Российской Федерации на 1 января 2006 г. составила 142,7 млн. человек.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Статистика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</a:rPr>
              <a:t>В Российской Федерации начиная с 1992 г. наметилась тенденция к сокращению численности населения, которая наблюдается и в настоящее время. Основная причина такого положения — естественная убыль населения в связи с превышением смертных случаев над числом родившихся. </a:t>
            </a:r>
            <a:r>
              <a:rPr lang="ru-RU" sz="2800" u="sng" smtClean="0">
                <a:latin typeface="Times New Roman" pitchFamily="18" charset="0"/>
              </a:rPr>
              <a:t>Так, численность населения страны на 1 января 2006 г. по сравнению с 1996 г. сократилась на 5,5 млн. человек.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</a:rPr>
              <a:t>Низкой остается продолжительность жизни населения России. На 1994 г. она составила для мужчин 57,7 года, для женщин — 71,3 года</a:t>
            </a:r>
            <a:r>
              <a:rPr lang="ru-RU" sz="2800" smtClean="0">
                <a:latin typeface="Times New Roman" pitchFamily="18" charset="0"/>
              </a:rPr>
              <a:t>. По долгосрочным прогнозам, она остается близко к этому уровню (так, у родившихся в 2005 г. мужчин средняя продолжительность жизни составит 58,9 года, у женщин — 72,4 года). Для сравнения: средняя продолжительность жизни граждан США и Англии — 75 лет, Канады — 76, Швеции — 78, Японии — 79.</a:t>
            </a:r>
            <a:r>
              <a:rPr lang="ru-RU" sz="2800" i="1" smtClean="0">
                <a:latin typeface="Times New Roman" pitchFamily="18" charset="0"/>
              </a:rPr>
              <a:t>               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smtClean="0"/>
              <a:t>                                 По данным Госкомстата России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07375" cy="1503363"/>
          </a:xfrm>
        </p:spPr>
        <p:txBody>
          <a:bodyPr/>
          <a:lstStyle/>
          <a:p>
            <a:pPr eaLnBrk="1" hangingPunct="1"/>
            <a:r>
              <a:rPr lang="ru-RU" sz="2800" smtClean="0"/>
              <a:t>Наиболее значимые условия, влияющие на уровень репродуктивного здоровья личности и общества.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575"/>
            <a:ext cx="9144000" cy="479742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800" smtClean="0"/>
              <a:t>Обеспечение устойчивой мотивации для человека на создание благополучной семьи и воспитание личностной модели хорошего семьянина.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/>
              <a:t>Степень ответственности родителей и государства за воспитание детей, получение ими необходимого образования, состояние их здоровья, физическое и психическое, духовное и нравственное развитие.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3" y="0"/>
            <a:ext cx="4643437" cy="6858000"/>
          </a:xfrm>
        </p:spPr>
        <p:txBody>
          <a:bodyPr/>
          <a:lstStyle/>
          <a:p>
            <a:pPr eaLnBrk="1" hangingPunct="1"/>
            <a:r>
              <a:rPr lang="ru-RU" sz="3200" b="1" smtClean="0"/>
              <a:t>Семья — это малая социальная группа, основанная на браке или кровном родстве, члены которой связаны общностью быта, взаимной помощью и моральной и правовой ответственностью.</a:t>
            </a:r>
          </a:p>
        </p:txBody>
      </p:sp>
      <p:pic>
        <p:nvPicPr>
          <p:cNvPr id="10243" name="Picture 6" descr="122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4427538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/>
              <a:t>Статистика</a:t>
            </a: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Начиная с 1990 г. сокращается число ежегодно заключаемых браков в России. В 1990 г. на 1000 человек населения приходилось 8,9 заключенных браков, в 2005 г. это число составило 7,5. Одновременно с сокращением браков росло число разводов. И нельзя сказать, что в последнее время наметилась резкая тенденция к снижению этого показателя. В 1990 г. их было зафиксировано 3,8 на 1000 человек населения, а в 2003 г. - 5,5, в 2005 г. - 4,2.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В 1994 г. в стране было зарегистрировано 1090,6 тыс. браков и 680,5 тыс. разводов, в 2003 г. — соответственно 1091,8 тыс. браков и 798,8 тыс. разводов, в 2005 г. — 1066,4 тыс. браков и 604,9 тыс. разводов. Количество детей, находящихся в ситуации расторгнутых браков, постоянно увеличивается. Кроме того, непрестанно растет число детей, родившихся у женщин, не состоящих в зарегистрированном браке. В 2005 г. число таких детей составило 437 075.</a:t>
            </a:r>
            <a:endParaRPr lang="ru-RU" sz="2400" b="1" i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i="1" smtClean="0">
                <a:latin typeface="Times New Roman" pitchFamily="18" charset="0"/>
              </a:rPr>
              <a:t>По данным Госкомстата России</a:t>
            </a:r>
            <a:r>
              <a:rPr lang="ru-RU" sz="2400" b="1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4">
      <a:dk1>
        <a:srgbClr val="00603B"/>
      </a:dk1>
      <a:lt1>
        <a:srgbClr val="FFCC00"/>
      </a:lt1>
      <a:dk2>
        <a:srgbClr val="000000"/>
      </a:dk2>
      <a:lt2>
        <a:srgbClr val="FFFFFF"/>
      </a:lt2>
      <a:accent1>
        <a:srgbClr val="39A6DD"/>
      </a:accent1>
      <a:accent2>
        <a:srgbClr val="07FB18"/>
      </a:accent2>
      <a:accent3>
        <a:srgbClr val="AAAAAA"/>
      </a:accent3>
      <a:accent4>
        <a:srgbClr val="DAAE00"/>
      </a:accent4>
      <a:accent5>
        <a:srgbClr val="AED0EB"/>
      </a:accent5>
      <a:accent6>
        <a:srgbClr val="06E315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165</TotalTime>
  <Words>804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 Black</vt:lpstr>
      <vt:lpstr>Arial</vt:lpstr>
      <vt:lpstr>Times New Roman</vt:lpstr>
      <vt:lpstr>Calibri</vt:lpstr>
      <vt:lpstr>Wingdings</vt:lpstr>
      <vt:lpstr>Салют</vt:lpstr>
      <vt:lpstr>Репродуктивное здоровье населения — национальная безопасность России</vt:lpstr>
      <vt:lpstr>Понятие «репродуктивное здоровье» происходит от слова «репродукция». Репродукция биологическая — это воспроизведение организмами себе подобных, то же самое, что и размножение. Существование любого вида живых существ возможно только через воспроизводство и смену поколений. Человек не является исключением. </vt:lpstr>
      <vt:lpstr>Презентация PowerPoint</vt:lpstr>
      <vt:lpstr>Презентация PowerPoint</vt:lpstr>
      <vt:lpstr>Презентация PowerPoint</vt:lpstr>
      <vt:lpstr>Презентация PowerPoint</vt:lpstr>
      <vt:lpstr>Наиболее значимые условия, влияющие на уровень репродуктивного здоровья личности и общества.</vt:lpstr>
      <vt:lpstr>Семья — это малая социальная группа, основанная на браке или кровном родстве, члены которой связаны общностью быта, взаимной помощью и моральной и правовой ответственностью.</vt:lpstr>
      <vt:lpstr>Презентация PowerPoint</vt:lpstr>
      <vt:lpstr>Презентация PowerPoint</vt:lpstr>
      <vt:lpstr>Вопросы  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Репродуктивное здоровье населения — национальная безопасность России</dc:title>
  <dc:creator>гена</dc:creator>
  <cp:lastModifiedBy>Валерия</cp:lastModifiedBy>
  <cp:revision>9</cp:revision>
  <dcterms:created xsi:type="dcterms:W3CDTF">2009-01-05T07:52:02Z</dcterms:created>
  <dcterms:modified xsi:type="dcterms:W3CDTF">2015-11-27T19:15:41Z</dcterms:modified>
</cp:coreProperties>
</file>