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71" r:id="rId5"/>
    <p:sldId id="264" r:id="rId6"/>
    <p:sldId id="265" r:id="rId7"/>
    <p:sldId id="272" r:id="rId8"/>
    <p:sldId id="266" r:id="rId9"/>
    <p:sldId id="273" r:id="rId10"/>
    <p:sldId id="267" r:id="rId11"/>
    <p:sldId id="268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2400" dirty="0" smtClean="0"/>
              <a:t>АО Медицинский Университет Астана</a:t>
            </a:r>
          </a:p>
          <a:p>
            <a:r>
              <a:rPr lang="ru-RU" sz="2400" dirty="0" smtClean="0"/>
              <a:t>Кафедра анатомии и ОПХ</a:t>
            </a:r>
          </a:p>
          <a:p>
            <a:endParaRPr lang="ru-RU" sz="2400" dirty="0" smtClean="0"/>
          </a:p>
          <a:p>
            <a:r>
              <a:rPr lang="ru-RU" sz="9600" dirty="0" smtClean="0"/>
              <a:t>СРС</a:t>
            </a:r>
          </a:p>
          <a:p>
            <a:r>
              <a:rPr lang="ru-RU" sz="2400" dirty="0" smtClean="0"/>
              <a:t>На тему: Моделирование бедренного канала.</a:t>
            </a:r>
          </a:p>
          <a:p>
            <a:pPr algn="l"/>
            <a:endParaRPr lang="ru-RU" sz="2400" dirty="0" smtClean="0"/>
          </a:p>
          <a:p>
            <a:pPr algn="l"/>
            <a:endParaRPr lang="ru-RU" sz="2400" dirty="0" smtClean="0"/>
          </a:p>
          <a:p>
            <a:pPr algn="r"/>
            <a:r>
              <a:rPr lang="ru-RU" sz="2400" dirty="0" smtClean="0"/>
              <a:t>Выполнил: студент 136 ОМ</a:t>
            </a:r>
          </a:p>
          <a:p>
            <a:pPr algn="r"/>
            <a:r>
              <a:rPr lang="ru-RU" sz="2400" dirty="0" smtClean="0"/>
              <a:t>Бультенов Исмаил</a:t>
            </a:r>
          </a:p>
          <a:p>
            <a:pPr algn="l"/>
            <a:endParaRPr lang="ru-RU" sz="2400" dirty="0" smtClean="0"/>
          </a:p>
          <a:p>
            <a:r>
              <a:rPr lang="ru-RU" sz="2400" dirty="0" smtClean="0"/>
              <a:t>Астана 2013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Бедренный канал имеет треугольную форму. Его стенками являются: спереди – задненижняя поверхность паховой связки и задняя поверхность участка поверхностного листка широкой фасции бедра, сзади – глубокий листок широкой фасции, снаружи – медиальная стенка бедренной вены и ее </a:t>
            </a:r>
            <a:r>
              <a:rPr lang="ru-RU" dirty="0" err="1" smtClean="0"/>
              <a:t>фасциальное</a:t>
            </a:r>
            <a:r>
              <a:rPr lang="ru-RU" dirty="0" smtClean="0"/>
              <a:t> влагалище. Бедренный канал имеет почти вертикальное направление, его длина 2–3 см.</a:t>
            </a:r>
          </a:p>
          <a:p>
            <a:pPr>
              <a:buNone/>
            </a:pPr>
            <a:r>
              <a:rPr lang="ru-RU" dirty="0" smtClean="0"/>
              <a:t>   Важное практическое значение имеют некоторые аномалии расположения сосудов в зоне бедренного канала. В большинстве случаев опасность представляет лишь латеральная стенка бедренного канала, где проходит бедренная вена, которую можно повредить (порвать, прошить, сдавить) как при выделении шейки грыжевого мешка, так и при зашивании грыжевых ворот.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Примерно в 30% случаев анастомоз между лобковой ветвью запирательной артерии и запирательной ветвью нижней надчревной артерии сильно развит, создается впечатление, что запирательная артерия, которая обычно является ветвью </a:t>
            </a:r>
            <a:r>
              <a:rPr lang="ru-RU" dirty="0" err="1" smtClean="0"/>
              <a:t>a</a:t>
            </a:r>
            <a:r>
              <a:rPr lang="ru-RU" dirty="0" smtClean="0"/>
              <a:t>. </a:t>
            </a:r>
            <a:r>
              <a:rPr lang="ru-RU" dirty="0" err="1" smtClean="0"/>
              <a:t>iliacainterna</a:t>
            </a:r>
            <a:r>
              <a:rPr lang="ru-RU" dirty="0" smtClean="0"/>
              <a:t>, отходит от нижней надчревной артерии и, направляясь спереди назад и сверху вниз к запирательному каналу, может интимно прилегать к шейке грыжевого мешка, как бы охватывая ее спереди, изнутри и отчасти сзади. В этих случаях рассечение ущемляющего кольца как </a:t>
            </a:r>
            <a:r>
              <a:rPr lang="ru-RU" dirty="0" err="1" smtClean="0"/>
              <a:t>кнутри</a:t>
            </a:r>
            <a:r>
              <a:rPr lang="ru-RU" dirty="0" smtClean="0"/>
              <a:t> (через лакунарную связку), так и кверху (через паховую связку) чревато повреждением этой артерии. Старые авторы называли подобную анатомическую аномалию </a:t>
            </a:r>
            <a:r>
              <a:rPr lang="ru-RU" dirty="0" err="1" smtClean="0"/>
              <a:t>coronamortis</a:t>
            </a:r>
            <a:r>
              <a:rPr lang="ru-RU" dirty="0" smtClean="0"/>
              <a:t>-«корона смерти».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712" y="2967335"/>
            <a:ext cx="7342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просмотр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1340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Мышечная и сосудистая лакуны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Бедренное кольцо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Бедренный канал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Образование грыжи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Список использованной литературы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План: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Между паховой связкой и костями таза имеется пространство, которое с помощью подвздошно-гребешковой связки разделяется на две лакуны: мышечную (</a:t>
            </a:r>
            <a:r>
              <a:rPr lang="ru-RU" dirty="0" err="1" smtClean="0"/>
              <a:t>lacuna</a:t>
            </a:r>
            <a:r>
              <a:rPr lang="ru-RU" dirty="0" smtClean="0"/>
              <a:t> </a:t>
            </a:r>
            <a:r>
              <a:rPr lang="ru-RU" dirty="0" err="1" smtClean="0"/>
              <a:t>musculorum</a:t>
            </a:r>
            <a:r>
              <a:rPr lang="ru-RU" dirty="0" smtClean="0"/>
              <a:t>) и сосудистую (</a:t>
            </a:r>
            <a:r>
              <a:rPr lang="ru-RU" dirty="0" err="1" smtClean="0"/>
              <a:t>lacuna</a:t>
            </a:r>
            <a:r>
              <a:rPr lang="ru-RU" dirty="0" smtClean="0"/>
              <a:t> </a:t>
            </a:r>
            <a:r>
              <a:rPr lang="ru-RU" dirty="0" err="1" smtClean="0"/>
              <a:t>vasorum</a:t>
            </a:r>
            <a:r>
              <a:rPr lang="ru-RU" dirty="0" smtClean="0"/>
              <a:t>). Мышечная лакуна расположена кнаружи. Через нее на бедро проходят подвздошно-поясничная мышца и бедренный нерв. Общее влагалище для мышцы и нерва образовано за счет подвздошной фасции, которая прочно срастается как с паховой связкой, так и с надкостницей костей таза, образуя мощный отграничивающий барьер между брюшной полостью и областью бедра. Вследствие этого грыжи через мышечную лакуну выходят очень редко.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de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92952"/>
            <a:ext cx="8715436" cy="6472097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Сосудистая лакуна расположена </a:t>
            </a:r>
            <a:r>
              <a:rPr lang="ru-RU" dirty="0" err="1" smtClean="0"/>
              <a:t>кнутри</a:t>
            </a:r>
            <a:r>
              <a:rPr lang="ru-RU" dirty="0" smtClean="0"/>
              <a:t> и ограничена спереди паховой связкой, сзади – </a:t>
            </a:r>
            <a:r>
              <a:rPr lang="ru-RU" dirty="0" err="1" smtClean="0"/>
              <a:t>куперовской</a:t>
            </a:r>
            <a:r>
              <a:rPr lang="ru-RU" dirty="0" smtClean="0"/>
              <a:t> (лобковой), </a:t>
            </a:r>
            <a:r>
              <a:rPr lang="ru-RU" dirty="0" err="1" smtClean="0"/>
              <a:t>медиально</a:t>
            </a:r>
            <a:r>
              <a:rPr lang="ru-RU" dirty="0" smtClean="0"/>
              <a:t> – лакунарной и </a:t>
            </a:r>
            <a:r>
              <a:rPr lang="ru-RU" dirty="0" err="1" smtClean="0"/>
              <a:t>латерально</a:t>
            </a:r>
            <a:r>
              <a:rPr lang="ru-RU" dirty="0" smtClean="0"/>
              <a:t> – подвздошно-гребешковой связками. Через сосудистую лакуну проходят бедренная артерия, бедренная вена, нервы (</a:t>
            </a:r>
            <a:r>
              <a:rPr lang="ru-RU" dirty="0" err="1" smtClean="0"/>
              <a:t>n</a:t>
            </a:r>
            <a:r>
              <a:rPr lang="ru-RU" dirty="0" smtClean="0"/>
              <a:t>. </a:t>
            </a:r>
            <a:r>
              <a:rPr lang="ru-RU" dirty="0" err="1" smtClean="0"/>
              <a:t>genito</a:t>
            </a:r>
            <a:r>
              <a:rPr lang="ru-RU" dirty="0" smtClean="0"/>
              <a:t> </a:t>
            </a:r>
            <a:r>
              <a:rPr lang="ru-RU" dirty="0" err="1" smtClean="0"/>
              <a:t>femoralis</a:t>
            </a:r>
            <a:r>
              <a:rPr lang="ru-RU" dirty="0" smtClean="0"/>
              <a:t>, </a:t>
            </a:r>
            <a:r>
              <a:rPr lang="ru-RU" dirty="0" err="1" smtClean="0"/>
              <a:t>n</a:t>
            </a:r>
            <a:r>
              <a:rPr lang="ru-RU" dirty="0" smtClean="0"/>
              <a:t>. </a:t>
            </a:r>
            <a:r>
              <a:rPr lang="ru-RU" dirty="0" err="1" smtClean="0"/>
              <a:t>ilio</a:t>
            </a:r>
            <a:r>
              <a:rPr lang="ru-RU" dirty="0" smtClean="0"/>
              <a:t> </a:t>
            </a:r>
            <a:r>
              <a:rPr lang="ru-RU" dirty="0" err="1" smtClean="0"/>
              <a:t>inguinalis</a:t>
            </a:r>
            <a:r>
              <a:rPr lang="ru-RU" dirty="0" smtClean="0"/>
              <a:t>) и лимфатические сосуды. Сосудисто-нервный пучок заключен в тонкое </a:t>
            </a:r>
            <a:r>
              <a:rPr lang="ru-RU" dirty="0" err="1" smtClean="0"/>
              <a:t>фасциальное</a:t>
            </a:r>
            <a:r>
              <a:rPr lang="ru-RU" dirty="0" smtClean="0"/>
              <a:t> влагалище, которое происходит из поперечной фасции.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Сосудистая лакуна – основное место образования бедренных грыж. Наиболее «слабым» ее отделом является бедренное кольцо, располагающееся в самом медиальном отделе лакуны и ограниченное </a:t>
            </a:r>
            <a:r>
              <a:rPr lang="ru-RU" dirty="0" err="1" smtClean="0"/>
              <a:t>медиально</a:t>
            </a:r>
            <a:r>
              <a:rPr lang="ru-RU" dirty="0" smtClean="0"/>
              <a:t> - лакунарной (</a:t>
            </a:r>
            <a:r>
              <a:rPr lang="ru-RU" dirty="0" err="1" smtClean="0"/>
              <a:t>жимбернатовой</a:t>
            </a:r>
            <a:r>
              <a:rPr lang="ru-RU" dirty="0" smtClean="0"/>
              <a:t>) связкой, спереди – паховой (</a:t>
            </a:r>
            <a:r>
              <a:rPr lang="ru-RU" dirty="0" err="1" smtClean="0"/>
              <a:t>пупартовой</a:t>
            </a:r>
            <a:r>
              <a:rPr lang="ru-RU" dirty="0" smtClean="0"/>
              <a:t>) связкой, сзади – подвздошно-лобковой (</a:t>
            </a:r>
            <a:r>
              <a:rPr lang="ru-RU" dirty="0" err="1" smtClean="0"/>
              <a:t>куперовской</a:t>
            </a:r>
            <a:r>
              <a:rPr lang="ru-RU" dirty="0" smtClean="0"/>
              <a:t>) связкой, </a:t>
            </a:r>
            <a:r>
              <a:rPr lang="ru-RU" dirty="0" err="1" smtClean="0"/>
              <a:t>латерально</a:t>
            </a:r>
            <a:r>
              <a:rPr lang="ru-RU" dirty="0" smtClean="0"/>
              <a:t> – влагалищем бедренной вены. Бедренное кольцо заполнено жировой клетчаткой. Здесь же залегает крупный лимфатический узел </a:t>
            </a:r>
            <a:r>
              <a:rPr lang="ru-RU" dirty="0" err="1" smtClean="0"/>
              <a:t>Розенмюллера</a:t>
            </a:r>
            <a:r>
              <a:rPr lang="ru-RU" dirty="0" smtClean="0"/>
              <a:t> - Пирогова. Диаметр бедренного кольца у женщин достигает 1.8 см, у мужчин – 1.2 см.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dex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6" cy="642942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Мышечная и сосудистая лакуны в нормальных условиях не имеют свободных пространств и щелей, которые образуются при определенных патологических условиях. Именно здесь возникает бедренный канал при образовании грыжи. Внутренним отверстием бедренного канала является бедренное кольцо, наружным – овальная ямка: отверстие в широкой фасции бедра, через которое проходит большая подкожная вена. Овальная ямка отграничена ножками серповидной складки и выглядит как вытянутый в поперечном направлении полуовал. Спереди овальная ямка закрыта решетчатой пластиной (</a:t>
            </a:r>
            <a:r>
              <a:rPr lang="ru-RU" dirty="0" err="1" smtClean="0"/>
              <a:t>laminacribrosafascialatae</a:t>
            </a:r>
            <a:r>
              <a:rPr lang="ru-RU" dirty="0" smtClean="0"/>
              <a:t>), которая разрушается при прохождении грыжи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dex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6" cy="642942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170</TotalTime>
  <Words>601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План: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Farrukh</dc:creator>
  <cp:lastModifiedBy>Пользователь</cp:lastModifiedBy>
  <cp:revision>10</cp:revision>
  <dcterms:created xsi:type="dcterms:W3CDTF">2011-12-14T07:42:10Z</dcterms:created>
  <dcterms:modified xsi:type="dcterms:W3CDTF">2014-05-23T08:27:39Z</dcterms:modified>
</cp:coreProperties>
</file>