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5"/>
  </p:notesMasterIdLst>
  <p:sldIdLst>
    <p:sldId id="256" r:id="rId2"/>
    <p:sldId id="264" r:id="rId3"/>
    <p:sldId id="268" r:id="rId4"/>
    <p:sldId id="269" r:id="rId5"/>
    <p:sldId id="270" r:id="rId6"/>
    <p:sldId id="271" r:id="rId7"/>
    <p:sldId id="272" r:id="rId8"/>
    <p:sldId id="273" r:id="rId9"/>
    <p:sldId id="257" r:id="rId10"/>
    <p:sldId id="276" r:id="rId11"/>
    <p:sldId id="277" r:id="rId12"/>
    <p:sldId id="278" r:id="rId13"/>
    <p:sldId id="27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  <a:srgbClr val="6600FF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122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6D6ED38-7826-42C9-BA0D-253961EB8F3C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7C6DFB9-8DA4-4911-AD0D-D0C38808B1D9}">
      <dgm:prSet phldrT="[Текст]" custT="1"/>
      <dgm:spPr>
        <a:solidFill>
          <a:srgbClr val="FFFF00"/>
        </a:solidFill>
      </dgm:spPr>
      <dgm:t>
        <a:bodyPr/>
        <a:lstStyle/>
        <a:p>
          <a:endParaRPr lang="ru-RU" sz="1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74B21D5-9AC6-4701-B799-AC158E280ED3}" type="parTrans" cxnId="{5A09FFD2-D261-43ED-A96C-C1088050340F}">
      <dgm:prSet/>
      <dgm:spPr/>
      <dgm:t>
        <a:bodyPr/>
        <a:lstStyle/>
        <a:p>
          <a:endParaRPr lang="ru-RU"/>
        </a:p>
      </dgm:t>
    </dgm:pt>
    <dgm:pt modelId="{7083BA61-10E4-4768-939B-41F432D57858}" type="sibTrans" cxnId="{5A09FFD2-D261-43ED-A96C-C1088050340F}">
      <dgm:prSet/>
      <dgm:spPr/>
      <dgm:t>
        <a:bodyPr/>
        <a:lstStyle/>
        <a:p>
          <a:endParaRPr lang="ru-RU"/>
        </a:p>
      </dgm:t>
    </dgm:pt>
    <dgm:pt modelId="{A707A743-A5AD-4779-B592-CB4323791EF2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800" dirty="0" smtClean="0"/>
            <a:t>структуры</a:t>
          </a:r>
          <a:endParaRPr lang="ru-RU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E29B6B7-0C77-44B3-BD04-A307F35C0994}" type="parTrans" cxnId="{7D6A5473-23C8-4FAD-AFCB-CFB9D3E5B4F9}">
      <dgm:prSet/>
      <dgm:spPr/>
      <dgm:t>
        <a:bodyPr/>
        <a:lstStyle/>
        <a:p>
          <a:endParaRPr lang="ru-RU"/>
        </a:p>
      </dgm:t>
    </dgm:pt>
    <dgm:pt modelId="{4AE6FF62-A524-4F3C-9DD7-6608C4DDE407}" type="sibTrans" cxnId="{7D6A5473-23C8-4FAD-AFCB-CFB9D3E5B4F9}">
      <dgm:prSet/>
      <dgm:spPr/>
      <dgm:t>
        <a:bodyPr/>
        <a:lstStyle/>
        <a:p>
          <a:endParaRPr lang="ru-RU"/>
        </a:p>
      </dgm:t>
    </dgm:pt>
    <dgm:pt modelId="{29B33102-A9B1-40DE-89DB-FE569E7970F2}">
      <dgm:prSet phldrT="[Текст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800" dirty="0" smtClean="0"/>
            <a:t>процесса</a:t>
          </a:r>
          <a:endParaRPr lang="ru-RU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90EFD5F-A6CD-408A-A58D-7BBE3AF7C2F0}" type="parTrans" cxnId="{EB8A98B6-C434-47C8-A4EA-D74A960CA69C}">
      <dgm:prSet/>
      <dgm:spPr/>
      <dgm:t>
        <a:bodyPr/>
        <a:lstStyle/>
        <a:p>
          <a:endParaRPr lang="ru-RU"/>
        </a:p>
      </dgm:t>
    </dgm:pt>
    <dgm:pt modelId="{3C85AD64-4511-4BE0-8E9F-A91FB43FE739}" type="sibTrans" cxnId="{EB8A98B6-C434-47C8-A4EA-D74A960CA69C}">
      <dgm:prSet/>
      <dgm:spPr/>
      <dgm:t>
        <a:bodyPr/>
        <a:lstStyle/>
        <a:p>
          <a:endParaRPr lang="ru-RU"/>
        </a:p>
      </dgm:t>
    </dgm:pt>
    <dgm:pt modelId="{B923595C-8C4B-4813-B82C-DCC59D94ACBB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ru-RU" sz="1800" dirty="0" smtClean="0"/>
            <a:t>техники управления</a:t>
          </a:r>
          <a:endParaRPr lang="ru-RU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9FC1173-38CE-4528-91E4-E55552FDF071}" type="parTrans" cxnId="{39C892D8-48B2-4682-8B77-FB6CDF877672}">
      <dgm:prSet/>
      <dgm:spPr/>
      <dgm:t>
        <a:bodyPr/>
        <a:lstStyle/>
        <a:p>
          <a:endParaRPr lang="ru-RU"/>
        </a:p>
      </dgm:t>
    </dgm:pt>
    <dgm:pt modelId="{1157F0A5-DE71-4DE7-B50A-063E9A0E82CC}" type="sibTrans" cxnId="{39C892D8-48B2-4682-8B77-FB6CDF877672}">
      <dgm:prSet/>
      <dgm:spPr/>
      <dgm:t>
        <a:bodyPr/>
        <a:lstStyle/>
        <a:p>
          <a:endParaRPr lang="ru-RU"/>
        </a:p>
      </dgm:t>
    </dgm:pt>
    <dgm:pt modelId="{1443D8A5-CF26-4A33-BCBA-77F2EAF119E5}">
      <dgm:prSet phldrT="[Текст]" custT="1"/>
      <dgm:spPr>
        <a:solidFill>
          <a:srgbClr val="7030A0"/>
        </a:solidFill>
      </dgm:spPr>
      <dgm:t>
        <a:bodyPr/>
        <a:lstStyle/>
        <a:p>
          <a:r>
            <a:rPr lang="ru-RU" sz="1800" dirty="0" smtClean="0"/>
            <a:t>методологии</a:t>
          </a:r>
        </a:p>
        <a:p>
          <a:endParaRPr lang="ru-RU" sz="1800" dirty="0" smtClean="0"/>
        </a:p>
      </dgm:t>
    </dgm:pt>
    <dgm:pt modelId="{8294A22D-566D-4D81-ACD2-3B0B2120988A}" type="parTrans" cxnId="{772EF9B1-E034-474D-8A70-A4DA98392183}">
      <dgm:prSet/>
      <dgm:spPr/>
      <dgm:t>
        <a:bodyPr/>
        <a:lstStyle/>
        <a:p>
          <a:endParaRPr lang="ru-RU"/>
        </a:p>
      </dgm:t>
    </dgm:pt>
    <dgm:pt modelId="{DD8A1857-1A10-4B87-A280-3CFBD252350E}" type="sibTrans" cxnId="{772EF9B1-E034-474D-8A70-A4DA98392183}">
      <dgm:prSet/>
      <dgm:spPr/>
      <dgm:t>
        <a:bodyPr/>
        <a:lstStyle/>
        <a:p>
          <a:endParaRPr lang="ru-RU"/>
        </a:p>
      </dgm:t>
    </dgm:pt>
    <dgm:pt modelId="{D2D5FCC7-5BC3-4E10-A42D-56A41628A592}">
      <dgm:prSet/>
      <dgm:spPr/>
      <dgm:t>
        <a:bodyPr/>
        <a:lstStyle/>
        <a:p>
          <a:endParaRPr lang="ru-RU"/>
        </a:p>
      </dgm:t>
    </dgm:pt>
    <dgm:pt modelId="{FE743943-F84C-4D83-AC08-A1C5D0F0F3CF}" type="parTrans" cxnId="{142B3D0C-E474-4787-9B8D-8EB40FEE8ECC}">
      <dgm:prSet/>
      <dgm:spPr/>
      <dgm:t>
        <a:bodyPr/>
        <a:lstStyle/>
        <a:p>
          <a:endParaRPr lang="ru-RU"/>
        </a:p>
      </dgm:t>
    </dgm:pt>
    <dgm:pt modelId="{65273888-8D1E-456F-8D47-D6A32BCEA1EF}" type="sibTrans" cxnId="{142B3D0C-E474-4787-9B8D-8EB40FEE8ECC}">
      <dgm:prSet/>
      <dgm:spPr/>
      <dgm:t>
        <a:bodyPr/>
        <a:lstStyle/>
        <a:p>
          <a:endParaRPr lang="ru-RU"/>
        </a:p>
      </dgm:t>
    </dgm:pt>
    <dgm:pt modelId="{DC9DCEF0-AF50-40AD-A8E1-34223E9A2BD0}">
      <dgm:prSet/>
      <dgm:spPr/>
      <dgm:t>
        <a:bodyPr/>
        <a:lstStyle/>
        <a:p>
          <a:endParaRPr lang="ru-RU"/>
        </a:p>
      </dgm:t>
    </dgm:pt>
    <dgm:pt modelId="{F8C734B6-780F-4639-8D95-A95053F89308}" type="parTrans" cxnId="{07CAB21C-3AEE-459A-B633-8CA49E1F3B7A}">
      <dgm:prSet/>
      <dgm:spPr/>
      <dgm:t>
        <a:bodyPr/>
        <a:lstStyle/>
        <a:p>
          <a:endParaRPr lang="ru-RU"/>
        </a:p>
      </dgm:t>
    </dgm:pt>
    <dgm:pt modelId="{A8FD8032-5F39-4435-AA17-4E7358F78461}" type="sibTrans" cxnId="{07CAB21C-3AEE-459A-B633-8CA49E1F3B7A}">
      <dgm:prSet/>
      <dgm:spPr/>
      <dgm:t>
        <a:bodyPr/>
        <a:lstStyle/>
        <a:p>
          <a:endParaRPr lang="ru-RU"/>
        </a:p>
      </dgm:t>
    </dgm:pt>
    <dgm:pt modelId="{E20311E3-1054-4A42-B234-4C227DFA4F5C}" type="pres">
      <dgm:prSet presAssocID="{36D6ED38-7826-42C9-BA0D-253961EB8F3C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DCB1C42-4A6D-4AD3-9D2C-9B0AF12A7645}" type="pres">
      <dgm:prSet presAssocID="{77C6DFB9-8DA4-4911-AD0D-D0C38808B1D9}" presName="centerShape" presStyleLbl="node0" presStyleIdx="0" presStyleCnt="1" custScaleX="154976" custScaleY="98691" custLinFactNeighborX="12646" custLinFactNeighborY="-1339"/>
      <dgm:spPr/>
      <dgm:t>
        <a:bodyPr/>
        <a:lstStyle/>
        <a:p>
          <a:endParaRPr lang="ru-RU"/>
        </a:p>
      </dgm:t>
    </dgm:pt>
    <dgm:pt modelId="{BBD76743-F0E6-41F3-A400-DC00924AA793}" type="pres">
      <dgm:prSet presAssocID="{A707A743-A5AD-4779-B592-CB4323791EF2}" presName="node" presStyleLbl="node1" presStyleIdx="0" presStyleCnt="4" custScaleX="203069" custScaleY="103204" custRadScaleRad="88438" custRadScaleInc="658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7C2DB0-0555-4386-B8E5-44FAE2437B12}" type="pres">
      <dgm:prSet presAssocID="{A707A743-A5AD-4779-B592-CB4323791EF2}" presName="dummy" presStyleCnt="0"/>
      <dgm:spPr/>
    </dgm:pt>
    <dgm:pt modelId="{40FC787D-ADE4-4EC2-AA10-2695B7C5A48F}" type="pres">
      <dgm:prSet presAssocID="{4AE6FF62-A524-4F3C-9DD7-6608C4DDE407}" presName="sibTrans" presStyleLbl="sibTrans2D1" presStyleIdx="0" presStyleCnt="4" custAng="5400000" custScaleX="8744" custScaleY="12687" custLinFactNeighborX="17013" custLinFactNeighborY="3289"/>
      <dgm:spPr>
        <a:prstGeom prst="upArrow">
          <a:avLst/>
        </a:prstGeom>
      </dgm:spPr>
      <dgm:t>
        <a:bodyPr/>
        <a:lstStyle/>
        <a:p>
          <a:endParaRPr lang="ru-RU"/>
        </a:p>
      </dgm:t>
    </dgm:pt>
    <dgm:pt modelId="{9AA247A0-610A-4B31-B330-64760298ED63}" type="pres">
      <dgm:prSet presAssocID="{29B33102-A9B1-40DE-89DB-FE569E7970F2}" presName="node" presStyleLbl="node1" presStyleIdx="1" presStyleCnt="4" custScaleX="156101" custScaleY="121540" custRadScaleRad="148225" custRadScaleInc="80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7A7AA7-6818-45A8-8F1E-E9AB389C68FC}" type="pres">
      <dgm:prSet presAssocID="{29B33102-A9B1-40DE-89DB-FE569E7970F2}" presName="dummy" presStyleCnt="0"/>
      <dgm:spPr/>
    </dgm:pt>
    <dgm:pt modelId="{FFD3CFA6-4581-4D0A-B7EC-1CB977D1F429}" type="pres">
      <dgm:prSet presAssocID="{3C85AD64-4511-4BE0-8E9F-A91FB43FE739}" presName="sibTrans" presStyleLbl="sibTrans2D1" presStyleIdx="1" presStyleCnt="4" custAng="10800000" custFlipVert="1" custScaleX="15687" custScaleY="9663" custLinFactNeighborX="-45177" custLinFactNeighborY="-1230"/>
      <dgm:spPr>
        <a:prstGeom prst="rightArrow">
          <a:avLst/>
        </a:prstGeom>
      </dgm:spPr>
      <dgm:t>
        <a:bodyPr/>
        <a:lstStyle/>
        <a:p>
          <a:endParaRPr lang="ru-RU"/>
        </a:p>
      </dgm:t>
    </dgm:pt>
    <dgm:pt modelId="{F50FEB6D-7D37-41DA-B25F-4E08879707A3}" type="pres">
      <dgm:prSet presAssocID="{B923595C-8C4B-4813-B82C-DCC59D94ACBB}" presName="node" presStyleLbl="node1" presStyleIdx="2" presStyleCnt="4" custScaleX="204177" custScaleY="121434" custRadScaleRad="103421" custRadScaleInc="-547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E79E90-93FE-452C-A87D-FFDF9335A71D}" type="pres">
      <dgm:prSet presAssocID="{B923595C-8C4B-4813-B82C-DCC59D94ACBB}" presName="dummy" presStyleCnt="0"/>
      <dgm:spPr/>
    </dgm:pt>
    <dgm:pt modelId="{ED789B7A-748E-476A-B755-381B00115BF3}" type="pres">
      <dgm:prSet presAssocID="{1157F0A5-DE71-4DE7-B50A-063E9A0E82CC}" presName="sibTrans" presStyleLbl="sibTrans2D1" presStyleIdx="2" presStyleCnt="4" custScaleX="11516" custScaleY="15456" custLinFactNeighborX="15184" custLinFactNeighborY="26003"/>
      <dgm:spPr>
        <a:prstGeom prst="downArrow">
          <a:avLst/>
        </a:prstGeom>
      </dgm:spPr>
      <dgm:t>
        <a:bodyPr/>
        <a:lstStyle/>
        <a:p>
          <a:endParaRPr lang="ru-RU"/>
        </a:p>
      </dgm:t>
    </dgm:pt>
    <dgm:pt modelId="{95DE6380-41FE-4BED-BF63-B122CC0198B5}" type="pres">
      <dgm:prSet presAssocID="{1443D8A5-CF26-4A33-BCBA-77F2EAF119E5}" presName="node" presStyleLbl="node1" presStyleIdx="3" presStyleCnt="4" custScaleX="173309" custScaleY="121540" custRadScaleRad="96428" custRadScaleInc="19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50659C-E9D7-4643-9943-7F6EEA7AD2B8}" type="pres">
      <dgm:prSet presAssocID="{1443D8A5-CF26-4A33-BCBA-77F2EAF119E5}" presName="dummy" presStyleCnt="0"/>
      <dgm:spPr/>
    </dgm:pt>
    <dgm:pt modelId="{CF885243-1CF8-4713-828B-10F93D191B3E}" type="pres">
      <dgm:prSet presAssocID="{DD8A1857-1A10-4B87-A280-3CFBD252350E}" presName="sibTrans" presStyleLbl="sibTrans2D1" presStyleIdx="3" presStyleCnt="4" custScaleX="12332" custScaleY="10967"/>
      <dgm:spPr>
        <a:prstGeom prst="upArrow">
          <a:avLst/>
        </a:prstGeom>
      </dgm:spPr>
      <dgm:t>
        <a:bodyPr/>
        <a:lstStyle/>
        <a:p>
          <a:endParaRPr lang="ru-RU"/>
        </a:p>
      </dgm:t>
    </dgm:pt>
  </dgm:ptLst>
  <dgm:cxnLst>
    <dgm:cxn modelId="{B7D87D0E-C340-4482-84AD-19890ABCC2F4}" type="presOf" srcId="{B923595C-8C4B-4813-B82C-DCC59D94ACBB}" destId="{F50FEB6D-7D37-41DA-B25F-4E08879707A3}" srcOrd="0" destOrd="0" presId="urn:microsoft.com/office/officeart/2005/8/layout/radial6"/>
    <dgm:cxn modelId="{EB8A98B6-C434-47C8-A4EA-D74A960CA69C}" srcId="{77C6DFB9-8DA4-4911-AD0D-D0C38808B1D9}" destId="{29B33102-A9B1-40DE-89DB-FE569E7970F2}" srcOrd="1" destOrd="0" parTransId="{390EFD5F-A6CD-408A-A58D-7BBE3AF7C2F0}" sibTransId="{3C85AD64-4511-4BE0-8E9F-A91FB43FE739}"/>
    <dgm:cxn modelId="{A1C3D458-85F9-472B-B0A6-2FE3F572465E}" type="presOf" srcId="{3C85AD64-4511-4BE0-8E9F-A91FB43FE739}" destId="{FFD3CFA6-4581-4D0A-B7EC-1CB977D1F429}" srcOrd="0" destOrd="0" presId="urn:microsoft.com/office/officeart/2005/8/layout/radial6"/>
    <dgm:cxn modelId="{4FA2E646-4651-478C-A5D1-CBE2D6D52AB8}" type="presOf" srcId="{77C6DFB9-8DA4-4911-AD0D-D0C38808B1D9}" destId="{DDCB1C42-4A6D-4AD3-9D2C-9B0AF12A7645}" srcOrd="0" destOrd="0" presId="urn:microsoft.com/office/officeart/2005/8/layout/radial6"/>
    <dgm:cxn modelId="{AED75235-BF6D-4ED8-AA81-DCB292D59275}" type="presOf" srcId="{36D6ED38-7826-42C9-BA0D-253961EB8F3C}" destId="{E20311E3-1054-4A42-B234-4C227DFA4F5C}" srcOrd="0" destOrd="0" presId="urn:microsoft.com/office/officeart/2005/8/layout/radial6"/>
    <dgm:cxn modelId="{5A09FFD2-D261-43ED-A96C-C1088050340F}" srcId="{36D6ED38-7826-42C9-BA0D-253961EB8F3C}" destId="{77C6DFB9-8DA4-4911-AD0D-D0C38808B1D9}" srcOrd="0" destOrd="0" parTransId="{F74B21D5-9AC6-4701-B799-AC158E280ED3}" sibTransId="{7083BA61-10E4-4768-939B-41F432D57858}"/>
    <dgm:cxn modelId="{142B3D0C-E474-4787-9B8D-8EB40FEE8ECC}" srcId="{36D6ED38-7826-42C9-BA0D-253961EB8F3C}" destId="{D2D5FCC7-5BC3-4E10-A42D-56A41628A592}" srcOrd="2" destOrd="0" parTransId="{FE743943-F84C-4D83-AC08-A1C5D0F0F3CF}" sibTransId="{65273888-8D1E-456F-8D47-D6A32BCEA1EF}"/>
    <dgm:cxn modelId="{9699A6D7-87A1-4EBF-8E77-6920FFD3FB2D}" type="presOf" srcId="{DD8A1857-1A10-4B87-A280-3CFBD252350E}" destId="{CF885243-1CF8-4713-828B-10F93D191B3E}" srcOrd="0" destOrd="0" presId="urn:microsoft.com/office/officeart/2005/8/layout/radial6"/>
    <dgm:cxn modelId="{617870B0-F5E8-4DDE-B529-196425B370DD}" type="presOf" srcId="{1157F0A5-DE71-4DE7-B50A-063E9A0E82CC}" destId="{ED789B7A-748E-476A-B755-381B00115BF3}" srcOrd="0" destOrd="0" presId="urn:microsoft.com/office/officeart/2005/8/layout/radial6"/>
    <dgm:cxn modelId="{772EF9B1-E034-474D-8A70-A4DA98392183}" srcId="{77C6DFB9-8DA4-4911-AD0D-D0C38808B1D9}" destId="{1443D8A5-CF26-4A33-BCBA-77F2EAF119E5}" srcOrd="3" destOrd="0" parTransId="{8294A22D-566D-4D81-ACD2-3B0B2120988A}" sibTransId="{DD8A1857-1A10-4B87-A280-3CFBD252350E}"/>
    <dgm:cxn modelId="{7D6A5473-23C8-4FAD-AFCB-CFB9D3E5B4F9}" srcId="{77C6DFB9-8DA4-4911-AD0D-D0C38808B1D9}" destId="{A707A743-A5AD-4779-B592-CB4323791EF2}" srcOrd="0" destOrd="0" parTransId="{3E29B6B7-0C77-44B3-BD04-A307F35C0994}" sibTransId="{4AE6FF62-A524-4F3C-9DD7-6608C4DDE407}"/>
    <dgm:cxn modelId="{78E7972B-59F0-44E6-BF10-FD8AD9834BBD}" type="presOf" srcId="{4AE6FF62-A524-4F3C-9DD7-6608C4DDE407}" destId="{40FC787D-ADE4-4EC2-AA10-2695B7C5A48F}" srcOrd="0" destOrd="0" presId="urn:microsoft.com/office/officeart/2005/8/layout/radial6"/>
    <dgm:cxn modelId="{07CAB21C-3AEE-459A-B633-8CA49E1F3B7A}" srcId="{36D6ED38-7826-42C9-BA0D-253961EB8F3C}" destId="{DC9DCEF0-AF50-40AD-A8E1-34223E9A2BD0}" srcOrd="1" destOrd="0" parTransId="{F8C734B6-780F-4639-8D95-A95053F89308}" sibTransId="{A8FD8032-5F39-4435-AA17-4E7358F78461}"/>
    <dgm:cxn modelId="{11930278-2E22-41B9-8D5F-9CD22346180A}" type="presOf" srcId="{1443D8A5-CF26-4A33-BCBA-77F2EAF119E5}" destId="{95DE6380-41FE-4BED-BF63-B122CC0198B5}" srcOrd="0" destOrd="0" presId="urn:microsoft.com/office/officeart/2005/8/layout/radial6"/>
    <dgm:cxn modelId="{E574A40E-4A93-4DF0-BF67-C8B107896092}" type="presOf" srcId="{29B33102-A9B1-40DE-89DB-FE569E7970F2}" destId="{9AA247A0-610A-4B31-B330-64760298ED63}" srcOrd="0" destOrd="0" presId="urn:microsoft.com/office/officeart/2005/8/layout/radial6"/>
    <dgm:cxn modelId="{39C892D8-48B2-4682-8B77-FB6CDF877672}" srcId="{77C6DFB9-8DA4-4911-AD0D-D0C38808B1D9}" destId="{B923595C-8C4B-4813-B82C-DCC59D94ACBB}" srcOrd="2" destOrd="0" parTransId="{E9FC1173-38CE-4528-91E4-E55552FDF071}" sibTransId="{1157F0A5-DE71-4DE7-B50A-063E9A0E82CC}"/>
    <dgm:cxn modelId="{A8DE5881-F228-45C3-A9F6-8BDAC3E69C55}" type="presOf" srcId="{A707A743-A5AD-4779-B592-CB4323791EF2}" destId="{BBD76743-F0E6-41F3-A400-DC00924AA793}" srcOrd="0" destOrd="0" presId="urn:microsoft.com/office/officeart/2005/8/layout/radial6"/>
    <dgm:cxn modelId="{BAF4BAFD-56C0-4E84-AE8E-CC1ADD91BFE7}" type="presParOf" srcId="{E20311E3-1054-4A42-B234-4C227DFA4F5C}" destId="{DDCB1C42-4A6D-4AD3-9D2C-9B0AF12A7645}" srcOrd="0" destOrd="0" presId="urn:microsoft.com/office/officeart/2005/8/layout/radial6"/>
    <dgm:cxn modelId="{88D3483C-5C27-4F62-B4F9-0BCA2A589AD1}" type="presParOf" srcId="{E20311E3-1054-4A42-B234-4C227DFA4F5C}" destId="{BBD76743-F0E6-41F3-A400-DC00924AA793}" srcOrd="1" destOrd="0" presId="urn:microsoft.com/office/officeart/2005/8/layout/radial6"/>
    <dgm:cxn modelId="{EAFC2CAB-CD6C-49B0-8AB1-1E2907D0691B}" type="presParOf" srcId="{E20311E3-1054-4A42-B234-4C227DFA4F5C}" destId="{C37C2DB0-0555-4386-B8E5-44FAE2437B12}" srcOrd="2" destOrd="0" presId="urn:microsoft.com/office/officeart/2005/8/layout/radial6"/>
    <dgm:cxn modelId="{66BE1430-901C-40E1-B5A7-65360D508275}" type="presParOf" srcId="{E20311E3-1054-4A42-B234-4C227DFA4F5C}" destId="{40FC787D-ADE4-4EC2-AA10-2695B7C5A48F}" srcOrd="3" destOrd="0" presId="urn:microsoft.com/office/officeart/2005/8/layout/radial6"/>
    <dgm:cxn modelId="{629B7AA3-BA26-4323-9934-3D574B170CBF}" type="presParOf" srcId="{E20311E3-1054-4A42-B234-4C227DFA4F5C}" destId="{9AA247A0-610A-4B31-B330-64760298ED63}" srcOrd="4" destOrd="0" presId="urn:microsoft.com/office/officeart/2005/8/layout/radial6"/>
    <dgm:cxn modelId="{39301F40-C8B0-45DB-B6CA-FE0D8B342346}" type="presParOf" srcId="{E20311E3-1054-4A42-B234-4C227DFA4F5C}" destId="{EC7A7AA7-6818-45A8-8F1E-E9AB389C68FC}" srcOrd="5" destOrd="0" presId="urn:microsoft.com/office/officeart/2005/8/layout/radial6"/>
    <dgm:cxn modelId="{275BADB4-269B-4279-A048-7DF8CF510560}" type="presParOf" srcId="{E20311E3-1054-4A42-B234-4C227DFA4F5C}" destId="{FFD3CFA6-4581-4D0A-B7EC-1CB977D1F429}" srcOrd="6" destOrd="0" presId="urn:microsoft.com/office/officeart/2005/8/layout/radial6"/>
    <dgm:cxn modelId="{D610915C-FAE8-4DD9-86E5-0D3D78332AE9}" type="presParOf" srcId="{E20311E3-1054-4A42-B234-4C227DFA4F5C}" destId="{F50FEB6D-7D37-41DA-B25F-4E08879707A3}" srcOrd="7" destOrd="0" presId="urn:microsoft.com/office/officeart/2005/8/layout/radial6"/>
    <dgm:cxn modelId="{2AD636B7-4E6A-40E9-A5E6-A214198B80F8}" type="presParOf" srcId="{E20311E3-1054-4A42-B234-4C227DFA4F5C}" destId="{9DE79E90-93FE-452C-A87D-FFDF9335A71D}" srcOrd="8" destOrd="0" presId="urn:microsoft.com/office/officeart/2005/8/layout/radial6"/>
    <dgm:cxn modelId="{D154781F-AFB1-4745-AF73-2058EE8F701C}" type="presParOf" srcId="{E20311E3-1054-4A42-B234-4C227DFA4F5C}" destId="{ED789B7A-748E-476A-B755-381B00115BF3}" srcOrd="9" destOrd="0" presId="urn:microsoft.com/office/officeart/2005/8/layout/radial6"/>
    <dgm:cxn modelId="{7BE3B206-053F-4021-94F2-C129ACF0278D}" type="presParOf" srcId="{E20311E3-1054-4A42-B234-4C227DFA4F5C}" destId="{95DE6380-41FE-4BED-BF63-B122CC0198B5}" srcOrd="10" destOrd="0" presId="urn:microsoft.com/office/officeart/2005/8/layout/radial6"/>
    <dgm:cxn modelId="{0406E219-8A01-4CD3-943A-33F93AFF100A}" type="presParOf" srcId="{E20311E3-1054-4A42-B234-4C227DFA4F5C}" destId="{3050659C-E9D7-4643-9943-7F6EEA7AD2B8}" srcOrd="11" destOrd="0" presId="urn:microsoft.com/office/officeart/2005/8/layout/radial6"/>
    <dgm:cxn modelId="{08C6F354-7D76-4DE5-AFFC-08B71325D338}" type="presParOf" srcId="{E20311E3-1054-4A42-B234-4C227DFA4F5C}" destId="{CF885243-1CF8-4713-828B-10F93D191B3E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AF7F99-1421-4FD8-8802-8223F5C8A3B7}" type="datetimeFigureOut">
              <a:rPr lang="ru-RU" smtClean="0"/>
              <a:pPr/>
              <a:t>18.10.2013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892448-6D3E-40D6-ABF2-0132C85C709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173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892448-6D3E-40D6-ABF2-0132C85C709B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4772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EE974008-DED1-4527-899A-06AC07B1E907}" type="datetimeFigureOut">
              <a:rPr lang="ru-RU" smtClean="0"/>
              <a:pPr/>
              <a:t>18.10.2013</a:t>
            </a:fld>
            <a:endParaRPr lang="ru-RU" dirty="0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60911E5-FBD8-4EAA-8C68-290E8F01CA6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74008-DED1-4527-899A-06AC07B1E907}" type="datetimeFigureOut">
              <a:rPr lang="ru-RU" smtClean="0"/>
              <a:pPr/>
              <a:t>18.10.2013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911E5-FBD8-4EAA-8C68-290E8F01CA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74008-DED1-4527-899A-06AC07B1E907}" type="datetimeFigureOut">
              <a:rPr lang="ru-RU" smtClean="0"/>
              <a:pPr/>
              <a:t>18.10.2013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911E5-FBD8-4EAA-8C68-290E8F01CA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74008-DED1-4527-899A-06AC07B1E907}" type="datetimeFigureOut">
              <a:rPr lang="ru-RU" smtClean="0"/>
              <a:pPr/>
              <a:t>18.10.2013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911E5-FBD8-4EAA-8C68-290E8F01CA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74008-DED1-4527-899A-06AC07B1E907}" type="datetimeFigureOut">
              <a:rPr lang="ru-RU" smtClean="0"/>
              <a:pPr/>
              <a:t>18.10.2013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911E5-FBD8-4EAA-8C68-290E8F01CA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74008-DED1-4527-899A-06AC07B1E907}" type="datetimeFigureOut">
              <a:rPr lang="ru-RU" smtClean="0"/>
              <a:pPr/>
              <a:t>18.10.2013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911E5-FBD8-4EAA-8C68-290E8F01CA6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74008-DED1-4527-899A-06AC07B1E907}" type="datetimeFigureOut">
              <a:rPr lang="ru-RU" smtClean="0"/>
              <a:pPr/>
              <a:t>18.10.2013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911E5-FBD8-4EAA-8C68-290E8F01CA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74008-DED1-4527-899A-06AC07B1E907}" type="datetimeFigureOut">
              <a:rPr lang="ru-RU" smtClean="0"/>
              <a:pPr/>
              <a:t>18.10.2013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911E5-FBD8-4EAA-8C68-290E8F01CA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74008-DED1-4527-899A-06AC07B1E907}" type="datetimeFigureOut">
              <a:rPr lang="ru-RU" smtClean="0"/>
              <a:pPr/>
              <a:t>18.10.2013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911E5-FBD8-4EAA-8C68-290E8F01CA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74008-DED1-4527-899A-06AC07B1E907}" type="datetimeFigureOut">
              <a:rPr lang="ru-RU" smtClean="0"/>
              <a:pPr/>
              <a:t>18.10.2013</a:t>
            </a:fld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911E5-FBD8-4EAA-8C68-290E8F01CA6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74008-DED1-4527-899A-06AC07B1E907}" type="datetimeFigureOut">
              <a:rPr lang="ru-RU" smtClean="0"/>
              <a:pPr/>
              <a:t>18.10.2013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911E5-FBD8-4EAA-8C68-290E8F01CA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EE974008-DED1-4527-899A-06AC07B1E907}" type="datetimeFigureOut">
              <a:rPr lang="ru-RU" smtClean="0"/>
              <a:pPr/>
              <a:t>18.10.2013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460911E5-FBD8-4EAA-8C68-290E8F01CA6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kz/url?sa=t&amp;rct=j&amp;q=&amp;esrc=s&amp;source=web&amp;cd=1&amp;cad=rja&amp;ved=0CCwQFjAA&amp;url=http://www.kazeu.kz/&amp;ei=9fE6UvjzEKja4ATap4HAAQ&amp;usg=AFQjCNGsboqJ72WQqdFbXcl3N_VG0U6Iew&amp;bvm=bv.52288139,d.bG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16632"/>
            <a:ext cx="7772400" cy="122413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Казахский Экономический Университет имени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Турара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 Рыскулова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50982" y="2636912"/>
            <a:ext cx="7109126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kk-KZ" sz="36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Основы Экологического</a:t>
            </a:r>
          </a:p>
          <a:p>
            <a:pPr algn="ctr"/>
            <a:r>
              <a:rPr lang="kk-KZ" sz="36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менеджмента</a:t>
            </a:r>
            <a:endParaRPr lang="ru-RU" sz="3600" b="1" cap="all" spc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23728" y="6323887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Алматы 2013 ж.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52020" y="4509120"/>
            <a:ext cx="36364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dirty="0" smtClean="0"/>
              <a:t>Подготовил</a:t>
            </a:r>
            <a:r>
              <a:rPr lang="en-US" dirty="0" smtClean="0"/>
              <a:t>: </a:t>
            </a:r>
            <a:r>
              <a:rPr lang="kk-KZ" dirty="0" smtClean="0"/>
              <a:t>Утепов Б.Р</a:t>
            </a:r>
          </a:p>
          <a:p>
            <a:r>
              <a:rPr lang="kk-KZ" dirty="0" smtClean="0"/>
              <a:t>Проверил</a:t>
            </a:r>
            <a:r>
              <a:rPr lang="en-US" dirty="0" smtClean="0"/>
              <a:t>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4488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3528" y="2852936"/>
            <a:ext cx="73448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Анализ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мирового опыта по развитию механизма управления охраной окружающей среды позволяет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типологизировать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эти методы и свести их в три основные группы управления, которые отражают две основные функции экологического менеджмента - мотивацию и контроль. К этим группам относятся:</a:t>
            </a:r>
          </a:p>
          <a:p>
            <a:pPr lvl="0"/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административное регулирование (контроль);</a:t>
            </a:r>
          </a:p>
          <a:p>
            <a:pPr lvl="0"/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экологических стимулов (мотивация);</a:t>
            </a:r>
          </a:p>
          <a:p>
            <a:pPr lvl="0"/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рыночных отношений (мотивация и контроль).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3568" y="548679"/>
            <a:ext cx="82809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управления качеством охраны окружающей среды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805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3654_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2776"/>
            <a:ext cx="9144000" cy="5445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Блок-схема: перфолента 1"/>
          <p:cNvSpPr/>
          <p:nvPr/>
        </p:nvSpPr>
        <p:spPr>
          <a:xfrm>
            <a:off x="323528" y="0"/>
            <a:ext cx="8496944" cy="1412776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576064" y="416027"/>
            <a:ext cx="8244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банка эколого-экономической информации в системе управления эколого-экономической системой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311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свиток 1"/>
          <p:cNvSpPr/>
          <p:nvPr/>
        </p:nvSpPr>
        <p:spPr>
          <a:xfrm>
            <a:off x="539552" y="0"/>
            <a:ext cx="8280920" cy="6525344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475656" y="980728"/>
            <a:ext cx="6408712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Процедура ОВОС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(оценка воздействия на окружающую среду): средство обеспечения учета экологических требований при планировании и проектировании новой хозяйственной деятельности; является основой подготовки экологически значимых хозяйственных решений; составляет основу экологической экспертизы.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Экологическая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экспертиза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установление соответствия намеченной хозяйственной и иной деятельности экологическим требованиям и определение допустимости реализации объекта экологической экспертизы. Экологическая экспертиза выполняет функции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перспективного предупредительного контроля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проектной документации и одновременно функции надзора за экологическим соответствием реализации проекта.</a:t>
            </a:r>
          </a:p>
        </p:txBody>
      </p:sp>
    </p:spTree>
    <p:extLst>
      <p:ext uri="{BB962C8B-B14F-4D97-AF65-F5344CB8AC3E}">
        <p14:creationId xmlns:p14="http://schemas.microsoft.com/office/powerpoint/2010/main" val="3746745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ерфолента 1"/>
          <p:cNvSpPr/>
          <p:nvPr/>
        </p:nvSpPr>
        <p:spPr>
          <a:xfrm>
            <a:off x="0" y="-243408"/>
            <a:ext cx="8784976" cy="7101408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.</a:t>
            </a:r>
            <a:endParaRPr lang="ru-RU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042988" y="2506761"/>
            <a:ext cx="22955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ja-JP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endParaRPr kumimoji="0" lang="ru-RU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251520" y="1137157"/>
            <a:ext cx="13790513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ja-JP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Список литературы</a:t>
            </a:r>
            <a:r>
              <a:rPr kumimoji="0" lang="en-US" altLang="ja-JP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ja-JP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Пальгунов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П.П., Сумароков М.В. - “Утилизация промышленных отходов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kk-KZ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2.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Глухов В.В.,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Лисочкина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Т.В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-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“Экономические основы экологии”. 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kk-KZ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3.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Гринин А.С., Орехов Н.А.,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Шмидхейни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С. - “Экологический менеджмент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kk-KZ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4.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Акимова Т. А.,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Хаскин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В. В.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Экология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Нестеров П.М., Нестеров А.П.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Менеджмент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региональной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  <a:endParaRPr lang="ru-RU" altLang="ja-JP" sz="2000" b="1" dirty="0"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ja-JP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ja-JP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437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/>
            </a:gs>
            <a:gs pos="73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7117" y="485797"/>
            <a:ext cx="22990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kk-KZ" sz="5400" b="1" cap="all" dirty="0" smtClean="0">
                <a:ln w="0"/>
                <a:solidFill>
                  <a:schemeClr val="accent2"/>
                </a:solidFill>
                <a:effectLst>
                  <a:reflection blurRad="12700" stA="50000" endPos="50000" dist="5000" dir="5400000" sy="-100000" rotWithShape="0"/>
                </a:effectLst>
              </a:rPr>
              <a:t>ПЛАН</a:t>
            </a:r>
            <a:r>
              <a:rPr lang="ru-RU" sz="5400" b="1" cap="all" spc="0" dirty="0" smtClean="0">
                <a:ln w="0"/>
                <a:solidFill>
                  <a:schemeClr val="accent2"/>
                </a:solidFill>
                <a:effectLst>
                  <a:reflection blurRad="12700" stA="50000" endPos="50000" dist="5000" dir="5400000" sy="-100000" rotWithShape="0"/>
                </a:effectLst>
              </a:rPr>
              <a:t>:</a:t>
            </a:r>
            <a:endParaRPr lang="ru-RU" sz="5400" b="1" cap="all" spc="0" dirty="0">
              <a:ln w="0"/>
              <a:solidFill>
                <a:schemeClr val="accent2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3710" y="1412776"/>
            <a:ext cx="741682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Экологический менеджмент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1.1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 планирования экологического менеджмента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1.2.1 Формирование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развитие информационных систем управления рациональным природопользованием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1.2.2 Программно-целевая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оптимизация системы охраны окружающий среды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.3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 организации экологического менеджмента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.4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 мотивации и контроля в экологическом менеджменте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0103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5152"/>
            <a:ext cx="7848872" cy="42679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32655" y="4293096"/>
            <a:ext cx="7200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Экологический менеджмент</a:t>
            </a:r>
            <a:r>
              <a:rPr lang="ru-RU" sz="2400" dirty="0"/>
              <a:t> - теория и практика управления рациональным природопользованием в эколого-экономической системе (ЭЭС) в условиях рыночных отношений.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609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428694" y="4293096"/>
            <a:ext cx="208823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функций экологического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менеджмента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51712" y="2080625"/>
            <a:ext cx="2592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 планирования</a:t>
            </a:r>
            <a:r>
              <a:rPr lang="ru-RU" sz="2400" dirty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07904" y="1052736"/>
            <a:ext cx="1944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 </a:t>
            </a:r>
            <a:r>
              <a:rPr lang="ru-RU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7624" y="3051943"/>
            <a:ext cx="2664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 мотивации и контроля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0066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332656"/>
            <a:ext cx="4735413" cy="59766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7544" y="1072631"/>
            <a:ext cx="396044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При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функции планирования согласно менеджменту необходимо четкое соблюдение основных принципов: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Полнота планирования.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Точность планирования.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Ясность планирования.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Непрерывность планирования.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Экономичность планирования.</a:t>
            </a:r>
          </a:p>
        </p:txBody>
      </p:sp>
    </p:spTree>
    <p:extLst>
      <p:ext uri="{BB962C8B-B14F-4D97-AF65-F5344CB8AC3E}">
        <p14:creationId xmlns:p14="http://schemas.microsoft.com/office/powerpoint/2010/main" val="90640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08721"/>
            <a:ext cx="7056784" cy="5980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265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" y="14336"/>
            <a:ext cx="4047377" cy="30546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6604" y="3738839"/>
            <a:ext cx="4657396" cy="314391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55490" y="843677"/>
            <a:ext cx="463764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Специфика информационных систем управления сбора переработки и выдачи информации в РЭЭС (ТПК) состоит в том, что ИСУ позволяет:</a:t>
            </a:r>
          </a:p>
          <a:p>
            <a:pPr lvl="0"/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птимизировать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процедуру принятия решений на основе научных методов эколого-экономического прогнозирования за относительно короткий промежуток времени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9348" y="3738839"/>
            <a:ext cx="422362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полный учет технико-экономический и эколого-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экономичекий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овысить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надежность РЭЭС управления;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меньшить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производственные и природные потери ресурсов.</a:t>
            </a:r>
          </a:p>
        </p:txBody>
      </p:sp>
    </p:spTree>
    <p:extLst>
      <p:ext uri="{BB962C8B-B14F-4D97-AF65-F5344CB8AC3E}">
        <p14:creationId xmlns:p14="http://schemas.microsoft.com/office/powerpoint/2010/main" val="2442427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060137"/>
            <a:ext cx="8280920" cy="34967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3568" y="507079"/>
            <a:ext cx="770485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Основу функции организации рационального природопользования составляет система управления (СУ) - совокупность всех элементов, подсистем и коммуникаций, обеспечивающих заданное функционирование рационального природопользования.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управления рациональным природопользованием подразделяется на системы управления производством (хозяйствующими объектами) и управленческой деятельностью. </a:t>
            </a:r>
          </a:p>
        </p:txBody>
      </p:sp>
    </p:spTree>
    <p:extLst>
      <p:ext uri="{BB962C8B-B14F-4D97-AF65-F5344CB8AC3E}">
        <p14:creationId xmlns:p14="http://schemas.microsoft.com/office/powerpoint/2010/main" val="253928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/>
            </a:gs>
            <a:gs pos="73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669762703"/>
              </p:ext>
            </p:extLst>
          </p:nvPr>
        </p:nvGraphicFramePr>
        <p:xfrm>
          <a:off x="-396552" y="332656"/>
          <a:ext cx="8640960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275855" y="2492896"/>
            <a:ext cx="262171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Структурно СУ состоит из следующих четырех </a:t>
            </a:r>
            <a:r>
              <a:rPr lang="ru-RU" dirty="0" smtClean="0"/>
              <a:t>подсистем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6557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320</TotalTime>
  <Words>353</Words>
  <Application>Microsoft Office PowerPoint</Application>
  <PresentationFormat>Экран (4:3)</PresentationFormat>
  <Paragraphs>50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Остин</vt:lpstr>
      <vt:lpstr>Казахский Экономический Университет имени Турара Рыскулова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Әл-Фараби атындағы Қазақ Ұлттық университеті Механико-математика факультеті Ақпараттық жүйелер кафедрасы</dc:title>
  <dc:creator>Bagi</dc:creator>
  <cp:lastModifiedBy>XXX</cp:lastModifiedBy>
  <cp:revision>28</cp:revision>
  <dcterms:created xsi:type="dcterms:W3CDTF">2013-03-11T05:36:06Z</dcterms:created>
  <dcterms:modified xsi:type="dcterms:W3CDTF">2013-10-18T06:51:35Z</dcterms:modified>
</cp:coreProperties>
</file>