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3" r:id="rId5"/>
    <p:sldId id="270" r:id="rId6"/>
    <p:sldId id="264" r:id="rId7"/>
    <p:sldId id="259" r:id="rId8"/>
    <p:sldId id="258" r:id="rId9"/>
    <p:sldId id="261" r:id="rId10"/>
    <p:sldId id="265" r:id="rId11"/>
    <p:sldId id="262" r:id="rId12"/>
    <p:sldId id="268" r:id="rId13"/>
    <p:sldId id="266" r:id="rId14"/>
    <p:sldId id="267" r:id="rId15"/>
    <p:sldId id="269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E29148-5C22-49BC-BE56-E71277A50169}" type="datetimeFigureOut">
              <a:rPr lang="ru-RU" smtClean="0"/>
              <a:pPr/>
              <a:t>10.03.2011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DFE3AB-52B5-49E0-B245-854B129657A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48872" cy="30243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Arial" pitchFamily="34" charset="0"/>
              </a:rPr>
              <a:t>Экономика Кубы</a:t>
            </a:r>
            <a:endParaRPr lang="ru-RU" sz="8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5482952" cy="794352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Сельское хозяйство: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Основная продовольственная культура </a:t>
            </a:r>
            <a:r>
              <a:rPr lang="ru-RU" sz="2400" dirty="0" smtClean="0">
                <a:latin typeface="Arial" pitchFamily="34" charset="0"/>
              </a:rPr>
              <a:t>- рис.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Традиционно возделывают высококачественные сорта табака. Выращивают также кофе, кукурузу, фасоль, бананы, цитрусовые, ананасы, батат, картофель и др.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</a:rPr>
              <a:t>Основные направления животноводства: </a:t>
            </a:r>
            <a:r>
              <a:rPr lang="ru-RU" sz="2400" dirty="0" smtClean="0">
                <a:latin typeface="Arial" pitchFamily="34" charset="0"/>
              </a:rPr>
              <a:t>разведение крупного рогатого скота, свиноводство, птицеводство. Ведется промысел рыбы и морепродуктов.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347048" cy="938368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Промышленность: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32048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Приоритетные области в добывающей промышленности </a:t>
            </a:r>
            <a:r>
              <a:rPr lang="ru-RU" sz="2400" dirty="0" smtClean="0">
                <a:latin typeface="Arial" pitchFamily="34" charset="0"/>
              </a:rPr>
              <a:t>-производство никельсодержащих концентратов и добыча нефти. Куба занимает одно из ведущих мест в мире по добыче никеля (2-е место в мире по запасам и 3-е — по производству).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Есть предприятия черной и цветной металлургии, машиностроения, нефтеперерабатывающей, химической, легкой, табачной (производство сигар на экспорт), пищевой промышленности. </a:t>
            </a:r>
            <a:endParaRPr lang="ru-RU" sz="2400" dirty="0"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4042792" cy="938368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Туризм: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12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Самой динамично развивающейся сферой в кубинской экономике является туризм, занимающий 1-e место среди источников валютных поступлений. Ежегодно страну посещают более 1,8 млн. человек.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40_mar_cat_965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068960"/>
            <a:ext cx="5184576" cy="3421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4176464" cy="938368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Экспорт: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4536504" cy="46085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Куба экспортирует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(3,3 </a:t>
            </a:r>
            <a:r>
              <a:rPr lang="ru-RU" sz="2400" dirty="0" err="1" smtClean="0">
                <a:latin typeface="Arial" pitchFamily="34" charset="0"/>
              </a:rPr>
              <a:t>млрд</a:t>
            </a:r>
            <a:r>
              <a:rPr lang="ru-RU" sz="2400" dirty="0" smtClean="0">
                <a:latin typeface="Arial" pitchFamily="34" charset="0"/>
              </a:rPr>
              <a:t> долл. в 2010) — сахар, никель, табак, морепродукты, медицинские товары, цитрусовые, кофе.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Основные партнеры по экспорту </a:t>
            </a:r>
            <a:r>
              <a:rPr lang="ru-RU" sz="2400" dirty="0" smtClean="0">
                <a:latin typeface="Arial" pitchFamily="34" charset="0"/>
              </a:rPr>
              <a:t>— Китай (26 %), Канада (20 %), Испания (7 %), Нидерланды (5 %).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igars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916832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3898776" cy="1082384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Импорт: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4896544" cy="46085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Куба импортирует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(10,3 </a:t>
            </a:r>
            <a:r>
              <a:rPr lang="ru-RU" sz="2400" dirty="0" err="1" smtClean="0">
                <a:latin typeface="Arial" pitchFamily="34" charset="0"/>
              </a:rPr>
              <a:t>млрд</a:t>
            </a:r>
            <a:r>
              <a:rPr lang="ru-RU" sz="2400" dirty="0" smtClean="0">
                <a:latin typeface="Arial" pitchFamily="34" charset="0"/>
              </a:rPr>
              <a:t> долл. в 2010) — нефтепродукты, промышленное оборудование, химические продукты.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Основные партнеры по импорту </a:t>
            </a:r>
            <a:r>
              <a:rPr lang="ru-RU" sz="2400" dirty="0" smtClean="0">
                <a:latin typeface="Arial" pitchFamily="34" charset="0"/>
              </a:rPr>
              <a:t>— Венесуэла (31 %), Китай (15 %), Испания (8 %), США (7 %).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2498837519fc3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5" y="2132856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264696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Участие в международных организациях: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96044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Куба является членом ВТО и Всемирной таможенной организации. Принимает участие в международных соглашениях — Нью-Йоркской конвенции о международном арбитраже, Парижской конвенции и Мадридском протоколе.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Входит</a:t>
            </a:r>
            <a:r>
              <a:rPr lang="en-US" sz="2400" dirty="0" smtClean="0">
                <a:latin typeface="Arial" pitchFamily="34" charset="0"/>
              </a:rPr>
              <a:t> в </a:t>
            </a:r>
            <a:r>
              <a:rPr lang="ru-RU" sz="2400" dirty="0" smtClean="0">
                <a:latin typeface="Arial" pitchFamily="34" charset="0"/>
              </a:rPr>
              <a:t>международную </a:t>
            </a:r>
            <a:r>
              <a:rPr lang="ru-RU" sz="2400" dirty="0" err="1" smtClean="0">
                <a:latin typeface="Arial" pitchFamily="34" charset="0"/>
              </a:rPr>
              <a:t>организациюстран</a:t>
            </a:r>
            <a:r>
              <a:rPr lang="en-US" sz="2400" dirty="0" smtClean="0">
                <a:latin typeface="Arial" pitchFamily="34" charset="0"/>
              </a:rPr>
              <a:t> АКТ.</a:t>
            </a:r>
            <a:r>
              <a:rPr lang="ru-RU" sz="2400" dirty="0" smtClean="0">
                <a:latin typeface="Arial" pitchFamily="34" charset="0"/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В 1999 году Куба вошла в Латиноамериканскую Ассоциацию по Интеграции (ЛАИ).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63272" cy="1428768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latin typeface="Arial" pitchFamily="34" charset="0"/>
              </a:rPr>
              <a:t>Экономические отношения с Россией:</a:t>
            </a:r>
            <a:endParaRPr lang="ru-RU" sz="3600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379777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Если до 1990 года доля Советского Союза во внешнем товарообороте Кубы составляла 70%, то после распада СССР товарооборот между странами сократился в 6 раз. Основу торгово-экономических связей Россия–Куба составляет бартер «нефть на сахар». Россия остается одним из ведущих торговых партнеров Кубы и крупнейшим импортером сахара-сырца.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211144" cy="794352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Отношения с США: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В отношении Кубы в 1961 году Соединенными Штатами был введён режим эмбарго, любые связи с Кубой были запрещены, санкции США </a:t>
            </a:r>
            <a:r>
              <a:rPr lang="ru-RU" sz="2400" dirty="0" err="1" smtClean="0">
                <a:latin typeface="Arial" pitchFamily="34" charset="0"/>
              </a:rPr>
              <a:t>прротив</a:t>
            </a:r>
            <a:r>
              <a:rPr lang="ru-RU" sz="2400" dirty="0" smtClean="0">
                <a:latin typeface="Arial" pitchFamily="34" charset="0"/>
              </a:rPr>
              <a:t> Кубы продолжают действовать по состоянию на 2008 год; эту блокаду регулярно осуждает Генеральная Ассамблея ООН.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Однако сейчас доля США в импорте Кубы составляет 6,6 %.США принадлежит военная база Гуантанамо, расположенная на Кубе.</a:t>
            </a:r>
            <a:endParaRPr lang="ru-RU" sz="2400" dirty="0"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435280" cy="554461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Преимущества: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туристическая отрасль привлекает иностранных инвесторов. Экспорт сахара и никеля. Элитные сигары. Банковский сектор усиливается.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Слабые стороны: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из-за эмбарго США отсутствие доступа к важным рынкам и инвестициям. Острый дефицит валюты. Колебания мировых цен на сахар и никель. Усложненные торговые ограничения и отсутствие законодательных регламентов препятствуют инвестициям. Плохая инфраструктура. Дефицит топлива, удобрений и запчастей. Ущерб от урагана в 2001 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9934455_1275755984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22199" y="0"/>
            <a:ext cx="99661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844824"/>
            <a:ext cx="7020272" cy="1944216"/>
          </a:xfrm>
        </p:spPr>
        <p:txBody>
          <a:bodyPr/>
          <a:lstStyle/>
          <a:p>
            <a:pPr algn="ctr"/>
            <a:r>
              <a:rPr lang="ru-RU" sz="4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</a:rPr>
              <a:t>Спасибо за </a:t>
            </a:r>
            <a:br>
              <a:rPr lang="ru-RU" sz="4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</a:rPr>
            </a:br>
            <a:r>
              <a:rPr lang="ru-RU" sz="48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</a:rPr>
              <a:t>внимание!</a:t>
            </a:r>
            <a:endParaRPr lang="ru-RU" sz="48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Arial" pitchFamily="34" charset="0"/>
              </a:rPr>
              <a:t>Официальное название —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Республика Куба </a:t>
            </a:r>
            <a:r>
              <a:rPr lang="ru-RU" sz="2800" dirty="0" smtClean="0">
                <a:latin typeface="Arial" pitchFamily="34" charset="0"/>
              </a:rPr>
              <a:t>(</a:t>
            </a:r>
            <a:r>
              <a:rPr lang="es-ES" sz="2800" i="1" dirty="0" smtClean="0">
                <a:latin typeface="Arial" pitchFamily="34" charset="0"/>
              </a:rPr>
              <a:t>Republica de Cuba</a:t>
            </a:r>
            <a:r>
              <a:rPr lang="ru-RU" sz="2800" dirty="0" smtClean="0">
                <a:latin typeface="Arial" pitchFamily="34" charset="0"/>
              </a:rPr>
              <a:t>), неофициальное — Остров Свободы.</a:t>
            </a:r>
            <a:endParaRPr lang="en-US" sz="2800" dirty="0" smtClean="0">
              <a:latin typeface="Arial" pitchFamily="34" charset="0"/>
            </a:endParaRPr>
          </a:p>
          <a:p>
            <a:pPr algn="ctr">
              <a:buNone/>
            </a:pPr>
            <a:endParaRPr lang="ru-RU" sz="1400" dirty="0" smtClean="0">
              <a:latin typeface="Arial" pitchFamily="34" charset="0"/>
            </a:endParaRPr>
          </a:p>
          <a:p>
            <a:pPr algn="ctr">
              <a:buNone/>
            </a:pPr>
            <a:r>
              <a:rPr lang="ru-RU" sz="2800" dirty="0" smtClean="0">
                <a:latin typeface="Arial" pitchFamily="34" charset="0"/>
              </a:rPr>
              <a:t>Столица и крупнейший город — </a:t>
            </a:r>
            <a:r>
              <a:rPr lang="ru-RU" sz="2800" b="1" i="1" dirty="0" smtClean="0">
                <a:latin typeface="Arial" pitchFamily="34" charset="0"/>
              </a:rPr>
              <a:t>Гавана</a:t>
            </a:r>
            <a:r>
              <a:rPr lang="ru-RU" sz="2800" dirty="0" smtClean="0">
                <a:latin typeface="Arial" pitchFamily="34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uban_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501008"/>
            <a:ext cx="4176464" cy="2786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10952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Географическое положение: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Куба</a:t>
            </a:r>
            <a:r>
              <a:rPr lang="ru-RU" sz="2400" dirty="0" smtClean="0">
                <a:latin typeface="Arial" pitchFamily="34" charset="0"/>
              </a:rPr>
              <a:t> - островное государство в северной части Карибского моря. Страна занимает территорию острова Куба в составе Больших Антильских островов, острова </a:t>
            </a:r>
            <a:r>
              <a:rPr lang="ru-RU" sz="2400" dirty="0" err="1" smtClean="0">
                <a:latin typeface="Arial" pitchFamily="34" charset="0"/>
              </a:rPr>
              <a:t>Хувентуд</a:t>
            </a:r>
            <a:r>
              <a:rPr lang="ru-RU" sz="2400" dirty="0" smtClean="0">
                <a:latin typeface="Arial" pitchFamily="34" charset="0"/>
              </a:rPr>
              <a:t> и множества более мелких островов. </a:t>
            </a:r>
            <a:r>
              <a:rPr lang="ru-RU" sz="2400" b="1" i="1" dirty="0" smtClean="0">
                <a:latin typeface="Arial" pitchFamily="34" charset="0"/>
              </a:rPr>
              <a:t>Территория Кубы </a:t>
            </a:r>
            <a:r>
              <a:rPr lang="ru-RU" sz="2400" dirty="0" smtClean="0">
                <a:latin typeface="Arial" pitchFamily="34" charset="0"/>
              </a:rPr>
              <a:t>— 111 </a:t>
            </a:r>
            <a:r>
              <a:rPr lang="en-US" sz="2400" dirty="0" smtClean="0">
                <a:latin typeface="Arial" pitchFamily="34" charset="0"/>
              </a:rPr>
              <a:t>000</a:t>
            </a:r>
            <a:r>
              <a:rPr lang="ru-RU" sz="2400" dirty="0" smtClean="0">
                <a:latin typeface="Arial" pitchFamily="34" charset="0"/>
              </a:rPr>
              <a:t> км</a:t>
            </a:r>
            <a:r>
              <a:rPr lang="en-US" sz="2400" dirty="0" smtClean="0">
                <a:latin typeface="Arial" pitchFamily="34" charset="0"/>
              </a:rPr>
              <a:t>2</a:t>
            </a:r>
            <a:r>
              <a:rPr lang="ru-RU" sz="2400" dirty="0" smtClean="0">
                <a:latin typeface="Arial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</p:txBody>
      </p:sp>
      <p:pic>
        <p:nvPicPr>
          <p:cNvPr id="4" name="Рисунок 3" descr="cub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356992"/>
            <a:ext cx="5112568" cy="3169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1608" cy="794352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Государственное устройство: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4824536" cy="504056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Куба – </a:t>
            </a:r>
            <a:r>
              <a:rPr lang="ru-RU" sz="2400" b="1" i="1" dirty="0" smtClean="0">
                <a:latin typeface="Arial" pitchFamily="34" charset="0"/>
              </a:rPr>
              <a:t>республика</a:t>
            </a:r>
            <a:r>
              <a:rPr lang="ru-RU" sz="2400" dirty="0" smtClean="0">
                <a:latin typeface="Arial" pitchFamily="34" charset="0"/>
              </a:rPr>
              <a:t>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Глава государства: </a:t>
            </a:r>
            <a:r>
              <a:rPr lang="ru-RU" sz="2400" dirty="0" smtClean="0">
                <a:latin typeface="Arial" pitchFamily="34" charset="0"/>
              </a:rPr>
              <a:t>председатель Государственного совета.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Законодательный орган: </a:t>
            </a:r>
            <a:r>
              <a:rPr lang="ru-RU" sz="2400" dirty="0" smtClean="0">
                <a:latin typeface="Arial" pitchFamily="34" charset="0"/>
              </a:rPr>
              <a:t>однопалатный парламент.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Административно-территориальное деление: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14 провинций и специальная муниципия.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Официальный язык: </a:t>
            </a:r>
            <a:r>
              <a:rPr lang="ru-RU" sz="2400" dirty="0" smtClean="0">
                <a:latin typeface="Arial" pitchFamily="34" charset="0"/>
              </a:rPr>
              <a:t>испанский.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08c2dd84c8b8e311e168aa3e45acebb_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916832"/>
            <a:ext cx="4104456" cy="3040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923112" cy="722344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Национальная валюта: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5472608" cy="54006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Валюта Кубы </a:t>
            </a:r>
            <a:r>
              <a:rPr lang="ru-RU" sz="2400" dirty="0" smtClean="0">
                <a:latin typeface="Arial" pitchFamily="34" charset="0"/>
              </a:rPr>
              <a:t>- кубинский песо. Кубинский песо равен 100 сентаво.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Официальный обменный курс</a:t>
            </a:r>
            <a:r>
              <a:rPr lang="ru-RU" sz="2400" i="1" dirty="0" smtClean="0">
                <a:latin typeface="Arial" pitchFamily="34" charset="0"/>
              </a:rPr>
              <a:t>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1 USA = 1 песо,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>
                <a:latin typeface="Arial" pitchFamily="34" charset="0"/>
              </a:rPr>
              <a:t>1 CUP = 32 RUR</a:t>
            </a: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Ввоз и вывоз иностранной валюты неограничен, национальной - запрещен.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Существует </a:t>
            </a:r>
            <a:r>
              <a:rPr lang="ru-RU" sz="2400" b="1" i="1" dirty="0" smtClean="0">
                <a:latin typeface="Arial" pitchFamily="34" charset="0"/>
              </a:rPr>
              <a:t>два вида песо </a:t>
            </a:r>
            <a:r>
              <a:rPr lang="ru-RU" sz="2400" dirty="0" smtClean="0">
                <a:latin typeface="Arial" pitchFamily="34" charset="0"/>
              </a:rPr>
              <a:t>- "неконвертируемый" (для внутреннего хождения)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и "конвертируемый" (используется для расчетов с туристами, привязан к доллару США в соотношении).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publication_869_43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412776"/>
            <a:ext cx="306486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5915000" cy="866360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Состав ВВП: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Arial" pitchFamily="34" charset="0"/>
              </a:rPr>
              <a:t>ВВП:</a:t>
            </a:r>
            <a:r>
              <a:rPr lang="ru-RU" sz="2400" dirty="0" smtClean="0">
                <a:latin typeface="Arial" pitchFamily="34" charset="0"/>
              </a:rPr>
              <a:t> $114,1 млрд. на 2009 год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Arial" pitchFamily="34" charset="0"/>
              </a:rPr>
              <a:t>ВВП на душу населения: </a:t>
            </a:r>
            <a:r>
              <a:rPr lang="ru-RU" sz="2400" dirty="0" smtClean="0">
                <a:latin typeface="Arial" pitchFamily="34" charset="0"/>
              </a:rPr>
              <a:t>9700 долл. США.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Arial" pitchFamily="34" charset="0"/>
              </a:rPr>
              <a:t>Рост ВВП</a:t>
            </a:r>
            <a:r>
              <a:rPr lang="ru-RU" sz="2400" dirty="0" smtClean="0">
                <a:latin typeface="Arial" pitchFamily="34" charset="0"/>
              </a:rPr>
              <a:t> 1,4% (2009 г.)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Arial" pitchFamily="34" charset="0"/>
              </a:rPr>
              <a:t>ВВП по секторам</a:t>
            </a:r>
            <a:r>
              <a:rPr lang="ru-RU" sz="2400" dirty="0" smtClean="0">
                <a:latin typeface="Arial" pitchFamily="34" charset="0"/>
              </a:rPr>
              <a:t>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• сельское хозяйство: 4,3%,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• промышленность: 21,6%,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• сфера услуг: 74% (2009 г.)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latin typeface="Arial" pitchFamily="34" charset="0"/>
              </a:rPr>
              <a:t>Официальный ВНП на душу населения </a:t>
            </a:r>
            <a:r>
              <a:rPr lang="ru-RU" sz="2400" dirty="0" smtClean="0">
                <a:latin typeface="Arial" pitchFamily="34" charset="0"/>
              </a:rPr>
              <a:t>примерно 1300 долларов США в год</a:t>
            </a:r>
            <a:endParaRPr lang="ru-RU" sz="2400" dirty="0"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3600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Уровень образования и здравоохранения на Кубе близок к уровню стран Западной Европы.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Бюджетные траты на </a:t>
            </a:r>
            <a:r>
              <a:rPr lang="ru-RU" sz="2400" b="1" i="1" dirty="0" smtClean="0">
                <a:latin typeface="Arial" pitchFamily="34" charset="0"/>
              </a:rPr>
              <a:t>здравоохранение</a:t>
            </a:r>
            <a:r>
              <a:rPr lang="ru-RU" sz="2400" dirty="0" smtClean="0">
                <a:latin typeface="Arial" pitchFamily="34" charset="0"/>
              </a:rPr>
              <a:t> (2004): 5,5 % от ВВП.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Бюджетные траты на </a:t>
            </a:r>
            <a:r>
              <a:rPr lang="ru-RU" sz="2400" b="1" i="1" dirty="0" smtClean="0">
                <a:latin typeface="Arial" pitchFamily="34" charset="0"/>
              </a:rPr>
              <a:t>образование</a:t>
            </a:r>
            <a:r>
              <a:rPr lang="ru-RU" sz="2400" dirty="0" smtClean="0">
                <a:latin typeface="Arial" pitchFamily="34" charset="0"/>
              </a:rPr>
              <a:t> (2006):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10,8 % от ВВП.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 smtClean="0">
              <a:latin typeface="Arial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Уровень безработицы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составляет 3% (по данным на 2003 год).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764704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Социальная сфера:</a:t>
            </a:r>
            <a:endParaRPr lang="ru-RU" sz="4000" b="1" u="sng" dirty="0">
              <a:latin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618856" cy="722344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latin typeface="Arial" pitchFamily="34" charset="0"/>
              </a:rPr>
              <a:t>Экономика:</a:t>
            </a:r>
            <a:endParaRPr lang="ru-RU" sz="4000" b="1" u="sng" dirty="0"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12776"/>
            <a:ext cx="8568952" cy="511256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Куба</a:t>
            </a:r>
            <a:r>
              <a:rPr lang="ru-RU" sz="2400" dirty="0" smtClean="0">
                <a:latin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</a:rPr>
              <a:t>– аграрно-индустриальная страна со слабым уровнем развития экономики.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ru-RU" sz="1400" b="1" i="1" dirty="0" smtClean="0">
              <a:latin typeface="Arial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Экономическая политика страны направлена на создание многоукладной социалистической экономики с элементами рынка. Экономика Кубы считается одной из самых национализированных в мире.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</a:rPr>
              <a:t>Наряду с государственной собственностью на Кубе развивается кооперативная, частная (представленная иностранным капиталом), индивидуальная и смешанная собственность.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136904" cy="252028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i="1" dirty="0" smtClean="0">
                <a:latin typeface="Arial" pitchFamily="34" charset="0"/>
              </a:rPr>
              <a:t>Основная отрасль экономики Кубы</a:t>
            </a:r>
            <a:r>
              <a:rPr lang="ru-RU" sz="2400" dirty="0" smtClean="0">
                <a:latin typeface="Arial" pitchFamily="34" charset="0"/>
              </a:rPr>
              <a:t> – сахарная промышленность, главная сельскохозяйственная культура – сахарный тростник. В стране действует около 170 сахароперерабатывающих заводов.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uba Tros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780928"/>
            <a:ext cx="4968552" cy="3387649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719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Экономика Кубы</vt:lpstr>
      <vt:lpstr>Слайд 2</vt:lpstr>
      <vt:lpstr>Географическое положение:</vt:lpstr>
      <vt:lpstr>Государственное устройство:</vt:lpstr>
      <vt:lpstr>Национальная валюта:</vt:lpstr>
      <vt:lpstr>Состав ВВП:</vt:lpstr>
      <vt:lpstr>Слайд 7</vt:lpstr>
      <vt:lpstr>Экономика:</vt:lpstr>
      <vt:lpstr>Слайд 9</vt:lpstr>
      <vt:lpstr>Сельское хозяйство:</vt:lpstr>
      <vt:lpstr>Промышленность:</vt:lpstr>
      <vt:lpstr>Туризм:</vt:lpstr>
      <vt:lpstr>Экспорт:</vt:lpstr>
      <vt:lpstr>Импорт:</vt:lpstr>
      <vt:lpstr>Участие в международных организациях:</vt:lpstr>
      <vt:lpstr>Экономические отношения с Россией:</vt:lpstr>
      <vt:lpstr>Отношения с США:</vt:lpstr>
      <vt:lpstr>Слайд 18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Кубы</dc:title>
  <dc:creator>Admin</dc:creator>
  <cp:lastModifiedBy>Admin</cp:lastModifiedBy>
  <cp:revision>31</cp:revision>
  <dcterms:created xsi:type="dcterms:W3CDTF">2011-03-02T07:56:34Z</dcterms:created>
  <dcterms:modified xsi:type="dcterms:W3CDTF">2011-03-10T15:49:03Z</dcterms:modified>
</cp:coreProperties>
</file>