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06" autoAdjust="0"/>
    <p:restoredTop sz="94660"/>
  </p:normalViewPr>
  <p:slideViewPr>
    <p:cSldViewPr>
      <p:cViewPr varScale="1">
        <p:scale>
          <a:sx n="74" d="100"/>
          <a:sy n="74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dirty="0" smtClean="0"/>
              <a:t>ПРЕЗЕНТАЦИЯ НА ТЕМУ: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143380"/>
            <a:ext cx="6400800" cy="17526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/>
                </a:solidFill>
              </a:rPr>
              <a:t>ОСНОВЫ СТРУКТУР ДАННЫХ</a:t>
            </a:r>
            <a:endParaRPr lang="ru-RU" sz="4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400" dirty="0" smtClean="0"/>
              <a:t>   Указатели используются для записи адресов элементов данных.</a:t>
            </a:r>
            <a:endParaRPr lang="ru-RU" sz="4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000" dirty="0" smtClean="0"/>
              <a:t>   Во многих современных языках программирования указатели включены в набор основных типов данных.</a:t>
            </a:r>
            <a:endParaRPr lang="ru-RU" sz="4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path path="rect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643998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400" dirty="0" smtClean="0"/>
              <a:t>Можно объявлять, выделять память и манипулировать указателями также, как целыми числами или строками.</a:t>
            </a:r>
            <a:endParaRPr lang="ru-RU" sz="4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path path="rect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sz="4000" dirty="0" smtClean="0"/>
              <a:t>Элемент данных можно хранить в какой – либо ячейке памяти, а адрес этой ячейке в указателе при помощи которого можно позже получить эти данные.</a:t>
            </a:r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Структуры </a:t>
            </a:r>
            <a:r>
              <a:rPr lang="ru-RU" sz="6000" dirty="0" smtClean="0"/>
              <a:t>данных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357562"/>
            <a:ext cx="8229600" cy="3500438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chemeClr val="accent1"/>
                </a:solidFill>
              </a:rPr>
              <a:t>    </a:t>
            </a:r>
            <a:r>
              <a:rPr lang="ru-RU" dirty="0" smtClean="0"/>
              <a:t>Структуры данных - это способы ограждения пользователей от деталей фактического устройства данных, чтобы он мог обращаться с информацией так, как если бы она была организована в наиболее удобной для него форме.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857232"/>
            <a:ext cx="8715436" cy="2714644"/>
          </a:xfrm>
        </p:spPr>
        <p:txBody>
          <a:bodyPr>
            <a:noAutofit/>
          </a:bodyPr>
          <a:lstStyle/>
          <a:p>
            <a:pPr algn="just"/>
            <a:r>
              <a:rPr lang="ru-RU" sz="4000" dirty="0" smtClean="0"/>
              <a:t>Элементы структуры называются </a:t>
            </a:r>
            <a:r>
              <a:rPr lang="ru-RU" sz="4000" i="1" dirty="0" smtClean="0"/>
              <a:t>полями структуры</a:t>
            </a:r>
            <a:r>
              <a:rPr lang="ru-RU" sz="4000" dirty="0" smtClean="0"/>
              <a:t> и могут иметь любой тип, кроме типа этой же структуры, но могут быть указателями на него.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4071942"/>
            <a:ext cx="1643074" cy="10715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Поле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структуры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4071942"/>
            <a:ext cx="1643074" cy="10715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Поле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структуры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00826" y="4071942"/>
            <a:ext cx="1643074" cy="10715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Поле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структуры</a:t>
            </a: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357422" y="4071942"/>
            <a:ext cx="357190" cy="1588"/>
          </a:xfrm>
          <a:prstGeom prst="lin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581260" y="4062418"/>
            <a:ext cx="276228" cy="9524"/>
          </a:xfrm>
          <a:prstGeom prst="lin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357422" y="5143512"/>
            <a:ext cx="357190" cy="1588"/>
          </a:xfrm>
          <a:prstGeom prst="lin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2536811" y="5106999"/>
            <a:ext cx="357190" cy="1588"/>
          </a:xfrm>
          <a:prstGeom prst="lin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286116" y="4071942"/>
            <a:ext cx="357190" cy="1588"/>
          </a:xfrm>
          <a:prstGeom prst="lin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286116" y="5143512"/>
            <a:ext cx="357190" cy="1588"/>
          </a:xfrm>
          <a:prstGeom prst="lin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286380" y="4071942"/>
            <a:ext cx="357190" cy="1588"/>
          </a:xfrm>
          <a:prstGeom prst="lin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286380" y="5143512"/>
            <a:ext cx="357190" cy="1588"/>
          </a:xfrm>
          <a:prstGeom prst="lin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143636" y="4071942"/>
            <a:ext cx="357190" cy="1588"/>
          </a:xfrm>
          <a:prstGeom prst="lin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143636" y="5143512"/>
            <a:ext cx="357190" cy="1588"/>
          </a:xfrm>
          <a:prstGeom prst="lin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3152764" y="4062418"/>
            <a:ext cx="276228" cy="9524"/>
          </a:xfrm>
          <a:prstGeom prst="lin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3117045" y="5098269"/>
            <a:ext cx="347666" cy="9524"/>
          </a:xfrm>
          <a:prstGeom prst="lin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5474499" y="4098137"/>
            <a:ext cx="347666" cy="9524"/>
          </a:xfrm>
          <a:prstGeom prst="lin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5974565" y="4098137"/>
            <a:ext cx="347666" cy="9524"/>
          </a:xfrm>
          <a:prstGeom prst="lin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5974565" y="5098269"/>
            <a:ext cx="347666" cy="9524"/>
          </a:xfrm>
          <a:prstGeom prst="lin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5474499" y="5098269"/>
            <a:ext cx="347666" cy="9524"/>
          </a:xfrm>
          <a:prstGeom prst="line">
            <a:avLst/>
          </a:prstGeom>
          <a:ln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714488"/>
            <a:ext cx="8786874" cy="3154362"/>
          </a:xfrm>
        </p:spPr>
        <p:txBody>
          <a:bodyPr>
            <a:normAutofit/>
          </a:bodyPr>
          <a:lstStyle/>
          <a:p>
            <a:pPr algn="just"/>
            <a:r>
              <a:rPr lang="ru-RU" sz="4000" dirty="0" smtClean="0"/>
              <a:t>Если отсутствует имя типа, то должен быть указан список описателей переменных, указателей или массивов.</a:t>
            </a:r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1600200"/>
            <a:ext cx="9144064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sz="4400" dirty="0" smtClean="0"/>
              <a:t>Структуры данных могут быть статическими или динамическими, то есть останется она  неизменной, или при необходимости ее можно будет изменить.</a:t>
            </a:r>
          </a:p>
          <a:p>
            <a:pPr algn="just">
              <a:buNone/>
            </a:pPr>
            <a:endParaRPr lang="ru-RU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285860"/>
            <a:ext cx="7929618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600" dirty="0" smtClean="0"/>
              <a:t>В статической структуре необходимо </a:t>
            </a:r>
          </a:p>
          <a:p>
            <a:pPr algn="just">
              <a:buNone/>
            </a:pPr>
            <a:r>
              <a:rPr lang="ru-RU" sz="3600" dirty="0" smtClean="0"/>
              <a:t>только обеспечить способы доступа к </a:t>
            </a:r>
          </a:p>
          <a:p>
            <a:pPr algn="just">
              <a:buNone/>
            </a:pPr>
            <a:r>
              <a:rPr lang="ru-RU" sz="3600" dirty="0" smtClean="0"/>
              <a:t>различным элементам данных и при </a:t>
            </a:r>
          </a:p>
          <a:p>
            <a:pPr algn="just">
              <a:buNone/>
            </a:pPr>
            <a:r>
              <a:rPr lang="ru-RU" sz="3600" dirty="0" smtClean="0"/>
              <a:t>необходимости способы изменения </a:t>
            </a:r>
          </a:p>
          <a:p>
            <a:pPr algn="just">
              <a:buNone/>
            </a:pPr>
            <a:r>
              <a:rPr lang="ru-RU" sz="3600" dirty="0" smtClean="0"/>
              <a:t>значений элементов находящихся на </a:t>
            </a:r>
          </a:p>
          <a:p>
            <a:pPr algn="just">
              <a:buNone/>
            </a:pPr>
            <a:r>
              <a:rPr lang="ru-RU" sz="3600" dirty="0" smtClean="0"/>
              <a:t>определённых местах.</a:t>
            </a:r>
            <a:endParaRPr lang="ru-RU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40108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000" dirty="0" smtClean="0">
                <a:solidFill>
                  <a:schemeClr val="tx2"/>
                </a:solidFill>
              </a:rPr>
              <a:t>   </a:t>
            </a:r>
            <a:r>
              <a:rPr lang="ru-RU" sz="4000" dirty="0" smtClean="0"/>
              <a:t>В динамической структуре необходимо решать проблемы добавления и удаления элементов данных и поиска пространства в памяти для увеличения размера структуры.</a:t>
            </a:r>
            <a:endParaRPr lang="ru-RU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3600" dirty="0" smtClean="0"/>
              <a:t>    Излишнее разрастание плохо организованной структуры может провести к тому, что она целиком будет копироваться в другую, большую по размерам область памяти, а для этого требуется много времени.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Указатели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00237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4000" dirty="0" smtClean="0"/>
              <a:t>    Указатели – это ячейка памяти, содержащая адрес другой ячейки памяти.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3429000"/>
            <a:ext cx="1714512" cy="12144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86116" y="3500438"/>
            <a:ext cx="1714512" cy="12144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643570" y="3500438"/>
            <a:ext cx="1714512" cy="121444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428728" y="4214818"/>
            <a:ext cx="114300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указатель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143636" y="4286256"/>
            <a:ext cx="114300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указатель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786182" y="4286256"/>
            <a:ext cx="1143008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указатель</a:t>
            </a:r>
            <a:endParaRPr lang="ru-RU" dirty="0"/>
          </a:p>
        </p:txBody>
      </p:sp>
      <p:cxnSp>
        <p:nvCxnSpPr>
          <p:cNvPr id="22" name="Shape 21"/>
          <p:cNvCxnSpPr>
            <a:stCxn id="11" idx="2"/>
          </p:cNvCxnSpPr>
          <p:nvPr/>
        </p:nvCxnSpPr>
        <p:spPr>
          <a:xfrm rot="16200000" flipH="1">
            <a:off x="2571736" y="4000504"/>
            <a:ext cx="428628" cy="157163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5400000" flipH="1" flipV="1">
            <a:off x="3321835" y="4749809"/>
            <a:ext cx="499272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hape 29"/>
          <p:cNvCxnSpPr/>
          <p:nvPr/>
        </p:nvCxnSpPr>
        <p:spPr>
          <a:xfrm rot="16200000" flipH="1">
            <a:off x="4857752" y="4071942"/>
            <a:ext cx="428628" cy="157163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5400000" flipH="1" flipV="1">
            <a:off x="5608645" y="4821247"/>
            <a:ext cx="499272" cy="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hape 32"/>
          <p:cNvCxnSpPr>
            <a:stCxn id="13" idx="2"/>
          </p:cNvCxnSpPr>
          <p:nvPr/>
        </p:nvCxnSpPr>
        <p:spPr>
          <a:xfrm rot="5400000">
            <a:off x="3571868" y="2143116"/>
            <a:ext cx="642942" cy="564360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 flipH="1" flipV="1">
            <a:off x="644101" y="4856569"/>
            <a:ext cx="85646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276</Words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НА ТЕМУ:</vt:lpstr>
      <vt:lpstr>Структуры данных</vt:lpstr>
      <vt:lpstr>Элементы структуры называются полями структуры и могут иметь любой тип, кроме типа этой же структуры, но могут быть указателями на него.</vt:lpstr>
      <vt:lpstr>Если отсутствует имя типа, то должен быть указан список описателей переменных, указателей или массивов.</vt:lpstr>
      <vt:lpstr>Слайд 5</vt:lpstr>
      <vt:lpstr>Слайд 6</vt:lpstr>
      <vt:lpstr>Слайд 7</vt:lpstr>
      <vt:lpstr>Слайд 8</vt:lpstr>
      <vt:lpstr>Указатели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</dc:title>
  <dc:creator>D&amp;D</dc:creator>
  <cp:lastModifiedBy>D&amp;D</cp:lastModifiedBy>
  <cp:revision>24</cp:revision>
  <dcterms:created xsi:type="dcterms:W3CDTF">2011-06-25T13:37:39Z</dcterms:created>
  <dcterms:modified xsi:type="dcterms:W3CDTF">2011-06-29T04:57:21Z</dcterms:modified>
</cp:coreProperties>
</file>