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4" r:id="rId2"/>
    <p:sldId id="256" r:id="rId3"/>
    <p:sldId id="257" r:id="rId4"/>
    <p:sldId id="265" r:id="rId5"/>
    <p:sldId id="267" r:id="rId6"/>
    <p:sldId id="268" r:id="rId7"/>
    <p:sldId id="269" r:id="rId8"/>
    <p:sldId id="270" r:id="rId9"/>
    <p:sldId id="266" r:id="rId10"/>
    <p:sldId id="258" r:id="rId11"/>
    <p:sldId id="259" r:id="rId12"/>
    <p:sldId id="260" r:id="rId13"/>
    <p:sldId id="261" r:id="rId14"/>
    <p:sldId id="262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 varScale="1">
        <p:scale>
          <a:sx n="64" d="100"/>
          <a:sy n="64" d="100"/>
        </p:scale>
        <p:origin x="-2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166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1F7D40-60AE-436D-A750-FD30AB0E92BA}" type="doc">
      <dgm:prSet loTypeId="urn:microsoft.com/office/officeart/2005/8/layout/orgChart1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85C146A-545F-4A84-ADB4-4639A0E5A94B}">
      <dgm:prSet phldrT="[Текст]"/>
      <dgm:spPr/>
      <dgm:t>
        <a:bodyPr/>
        <a:lstStyle/>
        <a:p>
          <a:r>
            <a:rPr lang="ru-RU" dirty="0" smtClean="0"/>
            <a:t>Технологии дистанционного обучения</a:t>
          </a:r>
          <a:endParaRPr lang="ru-RU" dirty="0"/>
        </a:p>
      </dgm:t>
    </dgm:pt>
    <dgm:pt modelId="{F5F59BB7-BEAE-40DC-A575-1709BD24276B}" type="parTrans" cxnId="{429760BF-2328-4FFA-AA48-8527D4BE8D06}">
      <dgm:prSet/>
      <dgm:spPr/>
      <dgm:t>
        <a:bodyPr/>
        <a:lstStyle/>
        <a:p>
          <a:endParaRPr lang="ru-RU"/>
        </a:p>
      </dgm:t>
    </dgm:pt>
    <dgm:pt modelId="{7F4510BD-AA84-4CF4-8A67-15DCC51F9757}" type="sibTrans" cxnId="{429760BF-2328-4FFA-AA48-8527D4BE8D06}">
      <dgm:prSet/>
      <dgm:spPr/>
      <dgm:t>
        <a:bodyPr/>
        <a:lstStyle/>
        <a:p>
          <a:endParaRPr lang="ru-RU"/>
        </a:p>
      </dgm:t>
    </dgm:pt>
    <dgm:pt modelId="{C4443E10-523E-4D9E-8E9C-E454565EA21C}">
      <dgm:prSet/>
      <dgm:spPr/>
      <dgm:t>
        <a:bodyPr/>
        <a:lstStyle/>
        <a:p>
          <a:r>
            <a:rPr lang="ru-RU" dirty="0" smtClean="0"/>
            <a:t> Кейс-технология</a:t>
          </a:r>
        </a:p>
      </dgm:t>
    </dgm:pt>
    <dgm:pt modelId="{6CFDFA57-DF4D-41D2-A0A7-D866AB24DF90}" type="parTrans" cxnId="{39597003-7413-42FD-996E-4D03E815EDFA}">
      <dgm:prSet/>
      <dgm:spPr/>
      <dgm:t>
        <a:bodyPr/>
        <a:lstStyle/>
        <a:p>
          <a:endParaRPr lang="ru-RU"/>
        </a:p>
      </dgm:t>
    </dgm:pt>
    <dgm:pt modelId="{4A71190B-F78A-439F-8FBE-2BAF9950978C}" type="sibTrans" cxnId="{39597003-7413-42FD-996E-4D03E815EDFA}">
      <dgm:prSet/>
      <dgm:spPr/>
      <dgm:t>
        <a:bodyPr/>
        <a:lstStyle/>
        <a:p>
          <a:endParaRPr lang="ru-RU"/>
        </a:p>
      </dgm:t>
    </dgm:pt>
    <dgm:pt modelId="{4D2620EA-9606-4CAF-8BA8-A46668500DC7}">
      <dgm:prSet/>
      <dgm:spPr/>
      <dgm:t>
        <a:bodyPr/>
        <a:lstStyle/>
        <a:p>
          <a:r>
            <a:rPr lang="ru-RU" dirty="0" smtClean="0"/>
            <a:t> Интернет- обучение (сетевая технология)</a:t>
          </a:r>
          <a:endParaRPr lang="ru-RU" dirty="0"/>
        </a:p>
      </dgm:t>
    </dgm:pt>
    <dgm:pt modelId="{AB964D73-75AF-4132-8E3D-09EB8FA9CDAA}" type="parTrans" cxnId="{F5B00F47-BEAF-4553-8A84-33BFB5936F86}">
      <dgm:prSet/>
      <dgm:spPr/>
      <dgm:t>
        <a:bodyPr/>
        <a:lstStyle/>
        <a:p>
          <a:endParaRPr lang="ru-RU"/>
        </a:p>
      </dgm:t>
    </dgm:pt>
    <dgm:pt modelId="{D3A902BC-0BC0-4D0C-9E1E-1B66B7D815D7}" type="sibTrans" cxnId="{F5B00F47-BEAF-4553-8A84-33BFB5936F86}">
      <dgm:prSet/>
      <dgm:spPr/>
      <dgm:t>
        <a:bodyPr/>
        <a:lstStyle/>
        <a:p>
          <a:endParaRPr lang="ru-RU"/>
        </a:p>
      </dgm:t>
    </dgm:pt>
    <dgm:pt modelId="{9485BD7E-355C-4BDD-817B-10663FAF9AC7}">
      <dgm:prSet/>
      <dgm:spPr/>
      <dgm:t>
        <a:bodyPr/>
        <a:lstStyle/>
        <a:p>
          <a:r>
            <a:rPr lang="ru-RU" dirty="0" smtClean="0"/>
            <a:t>Телевизионно- спутниковая технология</a:t>
          </a:r>
          <a:endParaRPr lang="ru-RU" dirty="0"/>
        </a:p>
      </dgm:t>
    </dgm:pt>
    <dgm:pt modelId="{3F6F9A8A-27DD-4A41-8056-10F5CF47D918}" type="parTrans" cxnId="{54E191B2-D824-47D9-8D27-44CA1F2C048C}">
      <dgm:prSet/>
      <dgm:spPr/>
      <dgm:t>
        <a:bodyPr/>
        <a:lstStyle/>
        <a:p>
          <a:endParaRPr lang="ru-RU"/>
        </a:p>
      </dgm:t>
    </dgm:pt>
    <dgm:pt modelId="{F00D0F0C-1BA9-4408-92BD-378AAB9FC537}" type="sibTrans" cxnId="{54E191B2-D824-47D9-8D27-44CA1F2C048C}">
      <dgm:prSet/>
      <dgm:spPr/>
      <dgm:t>
        <a:bodyPr/>
        <a:lstStyle/>
        <a:p>
          <a:endParaRPr lang="ru-RU"/>
        </a:p>
      </dgm:t>
    </dgm:pt>
    <dgm:pt modelId="{E3D74613-7DDE-4EDF-B7D9-7CA360E40088}">
      <dgm:prSet/>
      <dgm:spPr/>
      <dgm:t>
        <a:bodyPr/>
        <a:lstStyle/>
        <a:p>
          <a:r>
            <a:rPr lang="ru-RU" dirty="0" smtClean="0"/>
            <a:t>Учащийся получает необходимые материалы для курса. Связь поддерживается компьютером. Преподаватель-консультант ведет обучение с помощью телефона, почты и иных средств связи </a:t>
          </a:r>
          <a:endParaRPr lang="ru-RU" dirty="0"/>
        </a:p>
      </dgm:t>
    </dgm:pt>
    <dgm:pt modelId="{79CA565C-0DCE-4EF5-8ECD-AE7264BDB034}" type="parTrans" cxnId="{7514630F-E75E-4B95-9D37-8D87DEAECEBB}">
      <dgm:prSet/>
      <dgm:spPr/>
      <dgm:t>
        <a:bodyPr/>
        <a:lstStyle/>
        <a:p>
          <a:endParaRPr lang="ru-RU"/>
        </a:p>
      </dgm:t>
    </dgm:pt>
    <dgm:pt modelId="{CE223DF2-C3CC-418A-BA62-6E8C657E01C8}" type="sibTrans" cxnId="{7514630F-E75E-4B95-9D37-8D87DEAECEBB}">
      <dgm:prSet/>
      <dgm:spPr/>
      <dgm:t>
        <a:bodyPr/>
        <a:lstStyle/>
        <a:p>
          <a:endParaRPr lang="ru-RU"/>
        </a:p>
      </dgm:t>
    </dgm:pt>
    <dgm:pt modelId="{34C468DD-5601-477A-BB27-2779182A40ED}">
      <dgm:prSet/>
      <dgm:spPr/>
      <dgm:t>
        <a:bodyPr/>
        <a:lstStyle/>
        <a:p>
          <a:r>
            <a:rPr lang="ru-RU" dirty="0" smtClean="0"/>
            <a:t>Основана на применении интерактивного телевидения: теле- и </a:t>
          </a:r>
          <a:r>
            <a:rPr lang="ru-RU" dirty="0" err="1" smtClean="0"/>
            <a:t>радиолекции</a:t>
          </a:r>
          <a:r>
            <a:rPr lang="ru-RU" dirty="0" smtClean="0"/>
            <a:t>, видеоконференции, виртуальные практические занятия и т.д.</a:t>
          </a:r>
          <a:endParaRPr lang="ru-RU" dirty="0"/>
        </a:p>
      </dgm:t>
    </dgm:pt>
    <dgm:pt modelId="{B625AC97-440E-48A8-BB3D-2919ABDC69ED}" type="parTrans" cxnId="{96685103-8F6F-4A02-B425-CEC6FBE87BBC}">
      <dgm:prSet/>
      <dgm:spPr/>
      <dgm:t>
        <a:bodyPr/>
        <a:lstStyle/>
        <a:p>
          <a:endParaRPr lang="ru-RU"/>
        </a:p>
      </dgm:t>
    </dgm:pt>
    <dgm:pt modelId="{601AEF8A-18A5-47CA-9CC4-E20DDB5C314F}" type="sibTrans" cxnId="{96685103-8F6F-4A02-B425-CEC6FBE87BBC}">
      <dgm:prSet/>
      <dgm:spPr/>
      <dgm:t>
        <a:bodyPr/>
        <a:lstStyle/>
        <a:p>
          <a:endParaRPr lang="ru-RU"/>
        </a:p>
      </dgm:t>
    </dgm:pt>
    <dgm:pt modelId="{545EEAE2-F336-4284-BC09-965C20513191}">
      <dgm:prSet/>
      <dgm:spPr/>
      <dgm:t>
        <a:bodyPr/>
        <a:lstStyle/>
        <a:p>
          <a:r>
            <a:rPr lang="ru-RU" dirty="0" smtClean="0"/>
            <a:t>Обучаемый получает весь необходимый материал и связь с преподавателем (инструктором) также через сеть Интернет.</a:t>
          </a:r>
          <a:endParaRPr lang="ru-RU" dirty="0"/>
        </a:p>
      </dgm:t>
    </dgm:pt>
    <dgm:pt modelId="{327538D8-6380-42DE-9AB3-62651F77E389}" type="sibTrans" cxnId="{B3DE13E4-7868-45A4-84C9-C91B860763E3}">
      <dgm:prSet/>
      <dgm:spPr/>
      <dgm:t>
        <a:bodyPr/>
        <a:lstStyle/>
        <a:p>
          <a:endParaRPr lang="ru-RU"/>
        </a:p>
      </dgm:t>
    </dgm:pt>
    <dgm:pt modelId="{3D1C2459-C567-4FFE-93A7-683C835F13D6}" type="parTrans" cxnId="{B3DE13E4-7868-45A4-84C9-C91B860763E3}">
      <dgm:prSet/>
      <dgm:spPr/>
      <dgm:t>
        <a:bodyPr/>
        <a:lstStyle/>
        <a:p>
          <a:endParaRPr lang="ru-RU"/>
        </a:p>
      </dgm:t>
    </dgm:pt>
    <dgm:pt modelId="{2130712B-3D13-4F09-970E-296C5CA0DD9B}" type="pres">
      <dgm:prSet presAssocID="{C41F7D40-60AE-436D-A750-FD30AB0E92B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21F4853-7A1A-4E79-8FD7-778F027AC929}" type="pres">
      <dgm:prSet presAssocID="{285C146A-545F-4A84-ADB4-4639A0E5A94B}" presName="hierRoot1" presStyleCnt="0">
        <dgm:presLayoutVars>
          <dgm:hierBranch val="init"/>
        </dgm:presLayoutVars>
      </dgm:prSet>
      <dgm:spPr/>
    </dgm:pt>
    <dgm:pt modelId="{00C53448-AD17-4592-A9A9-B19F651BD640}" type="pres">
      <dgm:prSet presAssocID="{285C146A-545F-4A84-ADB4-4639A0E5A94B}" presName="rootComposite1" presStyleCnt="0"/>
      <dgm:spPr/>
    </dgm:pt>
    <dgm:pt modelId="{E05DD866-4FAA-489F-BEEC-F2E813008D6E}" type="pres">
      <dgm:prSet presAssocID="{285C146A-545F-4A84-ADB4-4639A0E5A94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9711AE-537F-4D79-B3F9-8AD6B501EE32}" type="pres">
      <dgm:prSet presAssocID="{285C146A-545F-4A84-ADB4-4639A0E5A94B}" presName="rootConnector1" presStyleLbl="node1" presStyleIdx="0" presStyleCnt="0"/>
      <dgm:spPr/>
    </dgm:pt>
    <dgm:pt modelId="{046A0D66-1770-41FD-B6FF-C4BEA66C5120}" type="pres">
      <dgm:prSet presAssocID="{285C146A-545F-4A84-ADB4-4639A0E5A94B}" presName="hierChild2" presStyleCnt="0"/>
      <dgm:spPr/>
    </dgm:pt>
    <dgm:pt modelId="{FF935D0C-5285-406C-B314-C032897960A9}" type="pres">
      <dgm:prSet presAssocID="{6CFDFA57-DF4D-41D2-A0A7-D866AB24DF90}" presName="Name37" presStyleLbl="parChTrans1D2" presStyleIdx="0" presStyleCnt="3"/>
      <dgm:spPr/>
    </dgm:pt>
    <dgm:pt modelId="{D56BD03E-847F-4090-A132-9A3656ED37DE}" type="pres">
      <dgm:prSet presAssocID="{C4443E10-523E-4D9E-8E9C-E454565EA21C}" presName="hierRoot2" presStyleCnt="0">
        <dgm:presLayoutVars>
          <dgm:hierBranch val="init"/>
        </dgm:presLayoutVars>
      </dgm:prSet>
      <dgm:spPr/>
    </dgm:pt>
    <dgm:pt modelId="{1F463C15-6CD8-4754-B932-CD89A7979AD9}" type="pres">
      <dgm:prSet presAssocID="{C4443E10-523E-4D9E-8E9C-E454565EA21C}" presName="rootComposite" presStyleCnt="0"/>
      <dgm:spPr/>
    </dgm:pt>
    <dgm:pt modelId="{10CA4C44-3210-4F25-8C0F-759704C0EC09}" type="pres">
      <dgm:prSet presAssocID="{C4443E10-523E-4D9E-8E9C-E454565EA21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59C383-04D1-410C-BF19-FFA9A3AF74A7}" type="pres">
      <dgm:prSet presAssocID="{C4443E10-523E-4D9E-8E9C-E454565EA21C}" presName="rootConnector" presStyleLbl="node2" presStyleIdx="0" presStyleCnt="3"/>
      <dgm:spPr/>
    </dgm:pt>
    <dgm:pt modelId="{137985CB-ADAD-4F8B-B1DF-C09AF2EF707B}" type="pres">
      <dgm:prSet presAssocID="{C4443E10-523E-4D9E-8E9C-E454565EA21C}" presName="hierChild4" presStyleCnt="0"/>
      <dgm:spPr/>
    </dgm:pt>
    <dgm:pt modelId="{1ACA2529-97AD-4EC4-8DBE-DF51B529FB10}" type="pres">
      <dgm:prSet presAssocID="{79CA565C-0DCE-4EF5-8ECD-AE7264BDB034}" presName="Name37" presStyleLbl="parChTrans1D3" presStyleIdx="0" presStyleCnt="3"/>
      <dgm:spPr/>
    </dgm:pt>
    <dgm:pt modelId="{ACF419F1-92A1-4BCB-BF93-B47848211F23}" type="pres">
      <dgm:prSet presAssocID="{E3D74613-7DDE-4EDF-B7D9-7CA360E40088}" presName="hierRoot2" presStyleCnt="0">
        <dgm:presLayoutVars>
          <dgm:hierBranch val="init"/>
        </dgm:presLayoutVars>
      </dgm:prSet>
      <dgm:spPr/>
    </dgm:pt>
    <dgm:pt modelId="{F0668D99-AB67-435F-984B-53299FA57812}" type="pres">
      <dgm:prSet presAssocID="{E3D74613-7DDE-4EDF-B7D9-7CA360E40088}" presName="rootComposite" presStyleCnt="0"/>
      <dgm:spPr/>
    </dgm:pt>
    <dgm:pt modelId="{37D7A570-F767-4053-8C2E-44822E54EE79}" type="pres">
      <dgm:prSet presAssocID="{E3D74613-7DDE-4EDF-B7D9-7CA360E40088}" presName="rootText" presStyleLbl="node3" presStyleIdx="0" presStyleCnt="3" custScaleY="182355">
        <dgm:presLayoutVars>
          <dgm:chPref val="3"/>
        </dgm:presLayoutVars>
      </dgm:prSet>
      <dgm:spPr/>
    </dgm:pt>
    <dgm:pt modelId="{5E5757A2-8B95-42C4-A9FC-16D22D8A7A8F}" type="pres">
      <dgm:prSet presAssocID="{E3D74613-7DDE-4EDF-B7D9-7CA360E40088}" presName="rootConnector" presStyleLbl="node3" presStyleIdx="0" presStyleCnt="3"/>
      <dgm:spPr/>
    </dgm:pt>
    <dgm:pt modelId="{826A1D64-BDF8-4FD6-BD8B-B6402A431E34}" type="pres">
      <dgm:prSet presAssocID="{E3D74613-7DDE-4EDF-B7D9-7CA360E40088}" presName="hierChild4" presStyleCnt="0"/>
      <dgm:spPr/>
    </dgm:pt>
    <dgm:pt modelId="{C9099D51-522D-41FF-8A01-A7BDD4417A7F}" type="pres">
      <dgm:prSet presAssocID="{E3D74613-7DDE-4EDF-B7D9-7CA360E40088}" presName="hierChild5" presStyleCnt="0"/>
      <dgm:spPr/>
    </dgm:pt>
    <dgm:pt modelId="{2E4C9899-A0DB-4920-A7EB-BB67BFA69C2C}" type="pres">
      <dgm:prSet presAssocID="{C4443E10-523E-4D9E-8E9C-E454565EA21C}" presName="hierChild5" presStyleCnt="0"/>
      <dgm:spPr/>
    </dgm:pt>
    <dgm:pt modelId="{172E6E74-14CF-4EE9-BB35-052D4E242A12}" type="pres">
      <dgm:prSet presAssocID="{3F6F9A8A-27DD-4A41-8056-10F5CF47D918}" presName="Name37" presStyleLbl="parChTrans1D2" presStyleIdx="1" presStyleCnt="3"/>
      <dgm:spPr/>
    </dgm:pt>
    <dgm:pt modelId="{37F36D4D-9046-473E-BB63-4744ACB60DD8}" type="pres">
      <dgm:prSet presAssocID="{9485BD7E-355C-4BDD-817B-10663FAF9AC7}" presName="hierRoot2" presStyleCnt="0">
        <dgm:presLayoutVars>
          <dgm:hierBranch val="init"/>
        </dgm:presLayoutVars>
      </dgm:prSet>
      <dgm:spPr/>
    </dgm:pt>
    <dgm:pt modelId="{C576A691-B6FC-49F6-A292-5CB4F810A42E}" type="pres">
      <dgm:prSet presAssocID="{9485BD7E-355C-4BDD-817B-10663FAF9AC7}" presName="rootComposite" presStyleCnt="0"/>
      <dgm:spPr/>
    </dgm:pt>
    <dgm:pt modelId="{9BB51710-90A8-4861-9876-7C154CE949DE}" type="pres">
      <dgm:prSet presAssocID="{9485BD7E-355C-4BDD-817B-10663FAF9AC7}" presName="rootText" presStyleLbl="node2" presStyleIdx="1" presStyleCnt="3">
        <dgm:presLayoutVars>
          <dgm:chPref val="3"/>
        </dgm:presLayoutVars>
      </dgm:prSet>
      <dgm:spPr/>
    </dgm:pt>
    <dgm:pt modelId="{912C767A-185B-4D43-9FC0-99E935A09DC6}" type="pres">
      <dgm:prSet presAssocID="{9485BD7E-355C-4BDD-817B-10663FAF9AC7}" presName="rootConnector" presStyleLbl="node2" presStyleIdx="1" presStyleCnt="3"/>
      <dgm:spPr/>
    </dgm:pt>
    <dgm:pt modelId="{EDFFEA35-46DC-45C8-AE24-50F62CAD755C}" type="pres">
      <dgm:prSet presAssocID="{9485BD7E-355C-4BDD-817B-10663FAF9AC7}" presName="hierChild4" presStyleCnt="0"/>
      <dgm:spPr/>
    </dgm:pt>
    <dgm:pt modelId="{DA8AE1BE-0345-4AAE-AE89-62CA4D587166}" type="pres">
      <dgm:prSet presAssocID="{B625AC97-440E-48A8-BB3D-2919ABDC69ED}" presName="Name37" presStyleLbl="parChTrans1D3" presStyleIdx="1" presStyleCnt="3"/>
      <dgm:spPr/>
    </dgm:pt>
    <dgm:pt modelId="{62BCB658-D670-4E73-A169-762E32B0B230}" type="pres">
      <dgm:prSet presAssocID="{34C468DD-5601-477A-BB27-2779182A40ED}" presName="hierRoot2" presStyleCnt="0">
        <dgm:presLayoutVars>
          <dgm:hierBranch val="init"/>
        </dgm:presLayoutVars>
      </dgm:prSet>
      <dgm:spPr/>
    </dgm:pt>
    <dgm:pt modelId="{1CFEECFC-7A31-430A-8238-EF36ED1CF5A2}" type="pres">
      <dgm:prSet presAssocID="{34C468DD-5601-477A-BB27-2779182A40ED}" presName="rootComposite" presStyleCnt="0"/>
      <dgm:spPr/>
    </dgm:pt>
    <dgm:pt modelId="{6BB2C4DF-93DD-4BB7-B137-4126C7336099}" type="pres">
      <dgm:prSet presAssocID="{34C468DD-5601-477A-BB27-2779182A40ED}" presName="rootText" presStyleLbl="node3" presStyleIdx="1" presStyleCnt="3" custScaleY="182355">
        <dgm:presLayoutVars>
          <dgm:chPref val="3"/>
        </dgm:presLayoutVars>
      </dgm:prSet>
      <dgm:spPr/>
    </dgm:pt>
    <dgm:pt modelId="{0FB69B05-2A2E-489C-BE2E-CD30AF3D4CB9}" type="pres">
      <dgm:prSet presAssocID="{34C468DD-5601-477A-BB27-2779182A40ED}" presName="rootConnector" presStyleLbl="node3" presStyleIdx="1" presStyleCnt="3"/>
      <dgm:spPr/>
    </dgm:pt>
    <dgm:pt modelId="{D7A3A750-1711-42CE-81AC-58A715B48859}" type="pres">
      <dgm:prSet presAssocID="{34C468DD-5601-477A-BB27-2779182A40ED}" presName="hierChild4" presStyleCnt="0"/>
      <dgm:spPr/>
    </dgm:pt>
    <dgm:pt modelId="{22A01DC7-9373-4F93-853A-2F4AB33743EF}" type="pres">
      <dgm:prSet presAssocID="{34C468DD-5601-477A-BB27-2779182A40ED}" presName="hierChild5" presStyleCnt="0"/>
      <dgm:spPr/>
    </dgm:pt>
    <dgm:pt modelId="{ADCA8EA9-FF42-4C54-8E92-2AED1CDD2575}" type="pres">
      <dgm:prSet presAssocID="{9485BD7E-355C-4BDD-817B-10663FAF9AC7}" presName="hierChild5" presStyleCnt="0"/>
      <dgm:spPr/>
    </dgm:pt>
    <dgm:pt modelId="{335FEF86-523A-47CB-BEFB-3D02D270F18C}" type="pres">
      <dgm:prSet presAssocID="{AB964D73-75AF-4132-8E3D-09EB8FA9CDAA}" presName="Name37" presStyleLbl="parChTrans1D2" presStyleIdx="2" presStyleCnt="3"/>
      <dgm:spPr/>
    </dgm:pt>
    <dgm:pt modelId="{BED9B927-2265-42E6-B4FC-6848B3C0E7C9}" type="pres">
      <dgm:prSet presAssocID="{4D2620EA-9606-4CAF-8BA8-A46668500DC7}" presName="hierRoot2" presStyleCnt="0">
        <dgm:presLayoutVars>
          <dgm:hierBranch val="init"/>
        </dgm:presLayoutVars>
      </dgm:prSet>
      <dgm:spPr/>
    </dgm:pt>
    <dgm:pt modelId="{6E698FCF-4FB9-4FEF-A985-ED57EF790CC2}" type="pres">
      <dgm:prSet presAssocID="{4D2620EA-9606-4CAF-8BA8-A46668500DC7}" presName="rootComposite" presStyleCnt="0"/>
      <dgm:spPr/>
    </dgm:pt>
    <dgm:pt modelId="{77F580B6-C768-4285-8A99-6863C2A5A6E1}" type="pres">
      <dgm:prSet presAssocID="{4D2620EA-9606-4CAF-8BA8-A46668500DC7}" presName="rootText" presStyleLbl="node2" presStyleIdx="2" presStyleCnt="3">
        <dgm:presLayoutVars>
          <dgm:chPref val="3"/>
        </dgm:presLayoutVars>
      </dgm:prSet>
      <dgm:spPr/>
    </dgm:pt>
    <dgm:pt modelId="{334C7FDF-6B93-4D1C-9BE1-A1808AA92795}" type="pres">
      <dgm:prSet presAssocID="{4D2620EA-9606-4CAF-8BA8-A46668500DC7}" presName="rootConnector" presStyleLbl="node2" presStyleIdx="2" presStyleCnt="3"/>
      <dgm:spPr/>
    </dgm:pt>
    <dgm:pt modelId="{0E5D32A0-B3D2-4F0D-AE4E-8EDC71DA1ADA}" type="pres">
      <dgm:prSet presAssocID="{4D2620EA-9606-4CAF-8BA8-A46668500DC7}" presName="hierChild4" presStyleCnt="0"/>
      <dgm:spPr/>
    </dgm:pt>
    <dgm:pt modelId="{CA7589DA-A7AF-44A2-B726-A889AC223E81}" type="pres">
      <dgm:prSet presAssocID="{3D1C2459-C567-4FFE-93A7-683C835F13D6}" presName="Name37" presStyleLbl="parChTrans1D3" presStyleIdx="2" presStyleCnt="3"/>
      <dgm:spPr/>
    </dgm:pt>
    <dgm:pt modelId="{3E52377E-8690-431D-88D0-53A79C8DB2CA}" type="pres">
      <dgm:prSet presAssocID="{545EEAE2-F336-4284-BC09-965C20513191}" presName="hierRoot2" presStyleCnt="0">
        <dgm:presLayoutVars>
          <dgm:hierBranch val="init"/>
        </dgm:presLayoutVars>
      </dgm:prSet>
      <dgm:spPr/>
    </dgm:pt>
    <dgm:pt modelId="{41FEAE0A-9690-430D-9368-EB6C8B046998}" type="pres">
      <dgm:prSet presAssocID="{545EEAE2-F336-4284-BC09-965C20513191}" presName="rootComposite" presStyleCnt="0"/>
      <dgm:spPr/>
    </dgm:pt>
    <dgm:pt modelId="{8D0C42B4-104F-4239-9470-57099A3EC3F6}" type="pres">
      <dgm:prSet presAssocID="{545EEAE2-F336-4284-BC09-965C20513191}" presName="rootText" presStyleLbl="node3" presStyleIdx="2" presStyleCnt="3" custScaleY="130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77F71B-9BE5-4F82-8AB5-8EF6A7C3A7FC}" type="pres">
      <dgm:prSet presAssocID="{545EEAE2-F336-4284-BC09-965C20513191}" presName="rootConnector" presStyleLbl="node3" presStyleIdx="2" presStyleCnt="3"/>
      <dgm:spPr/>
    </dgm:pt>
    <dgm:pt modelId="{956E3568-D12D-4DA9-89DA-ECBEDC5841E9}" type="pres">
      <dgm:prSet presAssocID="{545EEAE2-F336-4284-BC09-965C20513191}" presName="hierChild4" presStyleCnt="0"/>
      <dgm:spPr/>
    </dgm:pt>
    <dgm:pt modelId="{6223E258-C8FA-48D7-B43E-550DB9AB683F}" type="pres">
      <dgm:prSet presAssocID="{545EEAE2-F336-4284-BC09-965C20513191}" presName="hierChild5" presStyleCnt="0"/>
      <dgm:spPr/>
    </dgm:pt>
    <dgm:pt modelId="{D8787351-6AEF-4DE5-8823-67A6D54E1129}" type="pres">
      <dgm:prSet presAssocID="{4D2620EA-9606-4CAF-8BA8-A46668500DC7}" presName="hierChild5" presStyleCnt="0"/>
      <dgm:spPr/>
    </dgm:pt>
    <dgm:pt modelId="{00F33888-1FAA-4B89-8549-840C3223C79E}" type="pres">
      <dgm:prSet presAssocID="{285C146A-545F-4A84-ADB4-4639A0E5A94B}" presName="hierChild3" presStyleCnt="0"/>
      <dgm:spPr/>
    </dgm:pt>
  </dgm:ptLst>
  <dgm:cxnLst>
    <dgm:cxn modelId="{E7D8B212-2AD6-4314-96CD-5C1C9DF6012C}" type="presOf" srcId="{3D1C2459-C567-4FFE-93A7-683C835F13D6}" destId="{CA7589DA-A7AF-44A2-B726-A889AC223E81}" srcOrd="0" destOrd="0" presId="urn:microsoft.com/office/officeart/2005/8/layout/orgChart1"/>
    <dgm:cxn modelId="{016ED60F-9E87-4F6C-9B00-4AF1E09947FB}" type="presOf" srcId="{C41F7D40-60AE-436D-A750-FD30AB0E92BA}" destId="{2130712B-3D13-4F09-970E-296C5CA0DD9B}" srcOrd="0" destOrd="0" presId="urn:microsoft.com/office/officeart/2005/8/layout/orgChart1"/>
    <dgm:cxn modelId="{BFECA3C3-C65C-4D21-8169-47BA268012E6}" type="presOf" srcId="{B625AC97-440E-48A8-BB3D-2919ABDC69ED}" destId="{DA8AE1BE-0345-4AAE-AE89-62CA4D587166}" srcOrd="0" destOrd="0" presId="urn:microsoft.com/office/officeart/2005/8/layout/orgChart1"/>
    <dgm:cxn modelId="{96685103-8F6F-4A02-B425-CEC6FBE87BBC}" srcId="{9485BD7E-355C-4BDD-817B-10663FAF9AC7}" destId="{34C468DD-5601-477A-BB27-2779182A40ED}" srcOrd="0" destOrd="0" parTransId="{B625AC97-440E-48A8-BB3D-2919ABDC69ED}" sibTransId="{601AEF8A-18A5-47CA-9CC4-E20DDB5C314F}"/>
    <dgm:cxn modelId="{B3DE13E4-7868-45A4-84C9-C91B860763E3}" srcId="{4D2620EA-9606-4CAF-8BA8-A46668500DC7}" destId="{545EEAE2-F336-4284-BC09-965C20513191}" srcOrd="0" destOrd="0" parTransId="{3D1C2459-C567-4FFE-93A7-683C835F13D6}" sibTransId="{327538D8-6380-42DE-9AB3-62651F77E389}"/>
    <dgm:cxn modelId="{9D802AC9-8321-4142-A3B2-E79481B4A28E}" type="presOf" srcId="{9485BD7E-355C-4BDD-817B-10663FAF9AC7}" destId="{9BB51710-90A8-4861-9876-7C154CE949DE}" srcOrd="0" destOrd="0" presId="urn:microsoft.com/office/officeart/2005/8/layout/orgChart1"/>
    <dgm:cxn modelId="{61460C43-E0BB-4ADC-972B-BB0C4B56219B}" type="presOf" srcId="{545EEAE2-F336-4284-BC09-965C20513191}" destId="{8D0C42B4-104F-4239-9470-57099A3EC3F6}" srcOrd="0" destOrd="0" presId="urn:microsoft.com/office/officeart/2005/8/layout/orgChart1"/>
    <dgm:cxn modelId="{D7587BC4-A91E-4AFE-A1BD-0F1928D39D05}" type="presOf" srcId="{79CA565C-0DCE-4EF5-8ECD-AE7264BDB034}" destId="{1ACA2529-97AD-4EC4-8DBE-DF51B529FB10}" srcOrd="0" destOrd="0" presId="urn:microsoft.com/office/officeart/2005/8/layout/orgChart1"/>
    <dgm:cxn modelId="{2E2C7B4D-41CC-480B-8C12-C6070A840543}" type="presOf" srcId="{C4443E10-523E-4D9E-8E9C-E454565EA21C}" destId="{10CA4C44-3210-4F25-8C0F-759704C0EC09}" srcOrd="0" destOrd="0" presId="urn:microsoft.com/office/officeart/2005/8/layout/orgChart1"/>
    <dgm:cxn modelId="{3A2404FF-FE53-41D7-8519-485791E32DC5}" type="presOf" srcId="{E3D74613-7DDE-4EDF-B7D9-7CA360E40088}" destId="{37D7A570-F767-4053-8C2E-44822E54EE79}" srcOrd="0" destOrd="0" presId="urn:microsoft.com/office/officeart/2005/8/layout/orgChart1"/>
    <dgm:cxn modelId="{48CD9617-3BE9-49A6-B130-FDC55BE37A3D}" type="presOf" srcId="{4D2620EA-9606-4CAF-8BA8-A46668500DC7}" destId="{77F580B6-C768-4285-8A99-6863C2A5A6E1}" srcOrd="0" destOrd="0" presId="urn:microsoft.com/office/officeart/2005/8/layout/orgChart1"/>
    <dgm:cxn modelId="{DBCE83BC-820E-430C-B679-3A77A3A61041}" type="presOf" srcId="{6CFDFA57-DF4D-41D2-A0A7-D866AB24DF90}" destId="{FF935D0C-5285-406C-B314-C032897960A9}" srcOrd="0" destOrd="0" presId="urn:microsoft.com/office/officeart/2005/8/layout/orgChart1"/>
    <dgm:cxn modelId="{0B00FE12-E1A9-4A6B-A77B-C02F06155E80}" type="presOf" srcId="{C4443E10-523E-4D9E-8E9C-E454565EA21C}" destId="{7E59C383-04D1-410C-BF19-FFA9A3AF74A7}" srcOrd="1" destOrd="0" presId="urn:microsoft.com/office/officeart/2005/8/layout/orgChart1"/>
    <dgm:cxn modelId="{BCF8F241-AC66-4AEF-92EF-A8520BF8C294}" type="presOf" srcId="{3F6F9A8A-27DD-4A41-8056-10F5CF47D918}" destId="{172E6E74-14CF-4EE9-BB35-052D4E242A12}" srcOrd="0" destOrd="0" presId="urn:microsoft.com/office/officeart/2005/8/layout/orgChart1"/>
    <dgm:cxn modelId="{6AE8A8E9-BF17-45D0-A3F6-A46DDCEAC5EA}" type="presOf" srcId="{545EEAE2-F336-4284-BC09-965C20513191}" destId="{2877F71B-9BE5-4F82-8AB5-8EF6A7C3A7FC}" srcOrd="1" destOrd="0" presId="urn:microsoft.com/office/officeart/2005/8/layout/orgChart1"/>
    <dgm:cxn modelId="{54E191B2-D824-47D9-8D27-44CA1F2C048C}" srcId="{285C146A-545F-4A84-ADB4-4639A0E5A94B}" destId="{9485BD7E-355C-4BDD-817B-10663FAF9AC7}" srcOrd="1" destOrd="0" parTransId="{3F6F9A8A-27DD-4A41-8056-10F5CF47D918}" sibTransId="{F00D0F0C-1BA9-4408-92BD-378AAB9FC537}"/>
    <dgm:cxn modelId="{3D9AECCD-6CC7-4063-AB3B-5F3538904B0F}" type="presOf" srcId="{34C468DD-5601-477A-BB27-2779182A40ED}" destId="{6BB2C4DF-93DD-4BB7-B137-4126C7336099}" srcOrd="0" destOrd="0" presId="urn:microsoft.com/office/officeart/2005/8/layout/orgChart1"/>
    <dgm:cxn modelId="{216E8312-2D42-4579-B726-6B0AD513529E}" type="presOf" srcId="{4D2620EA-9606-4CAF-8BA8-A46668500DC7}" destId="{334C7FDF-6B93-4D1C-9BE1-A1808AA92795}" srcOrd="1" destOrd="0" presId="urn:microsoft.com/office/officeart/2005/8/layout/orgChart1"/>
    <dgm:cxn modelId="{A3497C34-40A2-4410-B368-37127D8F3C75}" type="presOf" srcId="{9485BD7E-355C-4BDD-817B-10663FAF9AC7}" destId="{912C767A-185B-4D43-9FC0-99E935A09DC6}" srcOrd="1" destOrd="0" presId="urn:microsoft.com/office/officeart/2005/8/layout/orgChart1"/>
    <dgm:cxn modelId="{8F3D81AA-41EF-43B1-9DBC-D3EAF8C00757}" type="presOf" srcId="{AB964D73-75AF-4132-8E3D-09EB8FA9CDAA}" destId="{335FEF86-523A-47CB-BEFB-3D02D270F18C}" srcOrd="0" destOrd="0" presId="urn:microsoft.com/office/officeart/2005/8/layout/orgChart1"/>
    <dgm:cxn modelId="{39597003-7413-42FD-996E-4D03E815EDFA}" srcId="{285C146A-545F-4A84-ADB4-4639A0E5A94B}" destId="{C4443E10-523E-4D9E-8E9C-E454565EA21C}" srcOrd="0" destOrd="0" parTransId="{6CFDFA57-DF4D-41D2-A0A7-D866AB24DF90}" sibTransId="{4A71190B-F78A-439F-8FBE-2BAF9950978C}"/>
    <dgm:cxn modelId="{25BFEC04-4656-404A-A55A-6C8A149B0007}" type="presOf" srcId="{285C146A-545F-4A84-ADB4-4639A0E5A94B}" destId="{E05DD866-4FAA-489F-BEEC-F2E813008D6E}" srcOrd="0" destOrd="0" presId="urn:microsoft.com/office/officeart/2005/8/layout/orgChart1"/>
    <dgm:cxn modelId="{24085ABA-03DA-4947-AFF3-5A816303035C}" type="presOf" srcId="{E3D74613-7DDE-4EDF-B7D9-7CA360E40088}" destId="{5E5757A2-8B95-42C4-A9FC-16D22D8A7A8F}" srcOrd="1" destOrd="0" presId="urn:microsoft.com/office/officeart/2005/8/layout/orgChart1"/>
    <dgm:cxn modelId="{7514630F-E75E-4B95-9D37-8D87DEAECEBB}" srcId="{C4443E10-523E-4D9E-8E9C-E454565EA21C}" destId="{E3D74613-7DDE-4EDF-B7D9-7CA360E40088}" srcOrd="0" destOrd="0" parTransId="{79CA565C-0DCE-4EF5-8ECD-AE7264BDB034}" sibTransId="{CE223DF2-C3CC-418A-BA62-6E8C657E01C8}"/>
    <dgm:cxn modelId="{F5B00F47-BEAF-4553-8A84-33BFB5936F86}" srcId="{285C146A-545F-4A84-ADB4-4639A0E5A94B}" destId="{4D2620EA-9606-4CAF-8BA8-A46668500DC7}" srcOrd="2" destOrd="0" parTransId="{AB964D73-75AF-4132-8E3D-09EB8FA9CDAA}" sibTransId="{D3A902BC-0BC0-4D0C-9E1E-1B66B7D815D7}"/>
    <dgm:cxn modelId="{14710558-B44B-43FB-9E6C-FE0BAF3E237F}" type="presOf" srcId="{34C468DD-5601-477A-BB27-2779182A40ED}" destId="{0FB69B05-2A2E-489C-BE2E-CD30AF3D4CB9}" srcOrd="1" destOrd="0" presId="urn:microsoft.com/office/officeart/2005/8/layout/orgChart1"/>
    <dgm:cxn modelId="{429760BF-2328-4FFA-AA48-8527D4BE8D06}" srcId="{C41F7D40-60AE-436D-A750-FD30AB0E92BA}" destId="{285C146A-545F-4A84-ADB4-4639A0E5A94B}" srcOrd="0" destOrd="0" parTransId="{F5F59BB7-BEAE-40DC-A575-1709BD24276B}" sibTransId="{7F4510BD-AA84-4CF4-8A67-15DCC51F9757}"/>
    <dgm:cxn modelId="{6917A059-2B04-4D26-8030-9F4FB99681F4}" type="presOf" srcId="{285C146A-545F-4A84-ADB4-4639A0E5A94B}" destId="{DD9711AE-537F-4D79-B3F9-8AD6B501EE32}" srcOrd="1" destOrd="0" presId="urn:microsoft.com/office/officeart/2005/8/layout/orgChart1"/>
    <dgm:cxn modelId="{9DD64EB9-7EA9-49C2-8BF8-CD3CFF47C9E5}" type="presParOf" srcId="{2130712B-3D13-4F09-970E-296C5CA0DD9B}" destId="{F21F4853-7A1A-4E79-8FD7-778F027AC929}" srcOrd="0" destOrd="0" presId="urn:microsoft.com/office/officeart/2005/8/layout/orgChart1"/>
    <dgm:cxn modelId="{DAE6A4C9-6B6A-4FE9-8329-974726871574}" type="presParOf" srcId="{F21F4853-7A1A-4E79-8FD7-778F027AC929}" destId="{00C53448-AD17-4592-A9A9-B19F651BD640}" srcOrd="0" destOrd="0" presId="urn:microsoft.com/office/officeart/2005/8/layout/orgChart1"/>
    <dgm:cxn modelId="{C6969E45-E5EC-4768-8BCF-9018222B9471}" type="presParOf" srcId="{00C53448-AD17-4592-A9A9-B19F651BD640}" destId="{E05DD866-4FAA-489F-BEEC-F2E813008D6E}" srcOrd="0" destOrd="0" presId="urn:microsoft.com/office/officeart/2005/8/layout/orgChart1"/>
    <dgm:cxn modelId="{B3082392-432E-4EDE-9194-C421454FB527}" type="presParOf" srcId="{00C53448-AD17-4592-A9A9-B19F651BD640}" destId="{DD9711AE-537F-4D79-B3F9-8AD6B501EE32}" srcOrd="1" destOrd="0" presId="urn:microsoft.com/office/officeart/2005/8/layout/orgChart1"/>
    <dgm:cxn modelId="{4ACC3779-09CB-43F1-A0CC-4CD29B3B6AEF}" type="presParOf" srcId="{F21F4853-7A1A-4E79-8FD7-778F027AC929}" destId="{046A0D66-1770-41FD-B6FF-C4BEA66C5120}" srcOrd="1" destOrd="0" presId="urn:microsoft.com/office/officeart/2005/8/layout/orgChart1"/>
    <dgm:cxn modelId="{FD25E425-D306-45D3-A190-867F5246F68F}" type="presParOf" srcId="{046A0D66-1770-41FD-B6FF-C4BEA66C5120}" destId="{FF935D0C-5285-406C-B314-C032897960A9}" srcOrd="0" destOrd="0" presId="urn:microsoft.com/office/officeart/2005/8/layout/orgChart1"/>
    <dgm:cxn modelId="{1716834A-ACA2-46F1-8A85-6B651FD030D5}" type="presParOf" srcId="{046A0D66-1770-41FD-B6FF-C4BEA66C5120}" destId="{D56BD03E-847F-4090-A132-9A3656ED37DE}" srcOrd="1" destOrd="0" presId="urn:microsoft.com/office/officeart/2005/8/layout/orgChart1"/>
    <dgm:cxn modelId="{AE2C40C7-8CBC-402E-A996-9767EDA801B6}" type="presParOf" srcId="{D56BD03E-847F-4090-A132-9A3656ED37DE}" destId="{1F463C15-6CD8-4754-B932-CD89A7979AD9}" srcOrd="0" destOrd="0" presId="urn:microsoft.com/office/officeart/2005/8/layout/orgChart1"/>
    <dgm:cxn modelId="{CB04569B-BE6C-4E91-8E2D-1164B07A0A34}" type="presParOf" srcId="{1F463C15-6CD8-4754-B932-CD89A7979AD9}" destId="{10CA4C44-3210-4F25-8C0F-759704C0EC09}" srcOrd="0" destOrd="0" presId="urn:microsoft.com/office/officeart/2005/8/layout/orgChart1"/>
    <dgm:cxn modelId="{FB8E690A-8303-4F7E-9B25-15932ECD95E8}" type="presParOf" srcId="{1F463C15-6CD8-4754-B932-CD89A7979AD9}" destId="{7E59C383-04D1-410C-BF19-FFA9A3AF74A7}" srcOrd="1" destOrd="0" presId="urn:microsoft.com/office/officeart/2005/8/layout/orgChart1"/>
    <dgm:cxn modelId="{6861AD54-EA5A-4E02-9E92-96B605183F76}" type="presParOf" srcId="{D56BD03E-847F-4090-A132-9A3656ED37DE}" destId="{137985CB-ADAD-4F8B-B1DF-C09AF2EF707B}" srcOrd="1" destOrd="0" presId="urn:microsoft.com/office/officeart/2005/8/layout/orgChart1"/>
    <dgm:cxn modelId="{0AF750F6-D1EE-41EE-A6ED-A9F7DB30DE22}" type="presParOf" srcId="{137985CB-ADAD-4F8B-B1DF-C09AF2EF707B}" destId="{1ACA2529-97AD-4EC4-8DBE-DF51B529FB10}" srcOrd="0" destOrd="0" presId="urn:microsoft.com/office/officeart/2005/8/layout/orgChart1"/>
    <dgm:cxn modelId="{A8F87948-157C-49CD-AD0A-90A7672F6223}" type="presParOf" srcId="{137985CB-ADAD-4F8B-B1DF-C09AF2EF707B}" destId="{ACF419F1-92A1-4BCB-BF93-B47848211F23}" srcOrd="1" destOrd="0" presId="urn:microsoft.com/office/officeart/2005/8/layout/orgChart1"/>
    <dgm:cxn modelId="{996736AE-E8BA-4B53-8C4A-27344F4484C8}" type="presParOf" srcId="{ACF419F1-92A1-4BCB-BF93-B47848211F23}" destId="{F0668D99-AB67-435F-984B-53299FA57812}" srcOrd="0" destOrd="0" presId="urn:microsoft.com/office/officeart/2005/8/layout/orgChart1"/>
    <dgm:cxn modelId="{7E9EF937-4605-4F24-9968-F65929B6FD44}" type="presParOf" srcId="{F0668D99-AB67-435F-984B-53299FA57812}" destId="{37D7A570-F767-4053-8C2E-44822E54EE79}" srcOrd="0" destOrd="0" presId="urn:microsoft.com/office/officeart/2005/8/layout/orgChart1"/>
    <dgm:cxn modelId="{B7954A95-CE23-4326-B5FB-85F48CA7FAC8}" type="presParOf" srcId="{F0668D99-AB67-435F-984B-53299FA57812}" destId="{5E5757A2-8B95-42C4-A9FC-16D22D8A7A8F}" srcOrd="1" destOrd="0" presId="urn:microsoft.com/office/officeart/2005/8/layout/orgChart1"/>
    <dgm:cxn modelId="{80BE61AC-FD61-46ED-9210-59A8682528E1}" type="presParOf" srcId="{ACF419F1-92A1-4BCB-BF93-B47848211F23}" destId="{826A1D64-BDF8-4FD6-BD8B-B6402A431E34}" srcOrd="1" destOrd="0" presId="urn:microsoft.com/office/officeart/2005/8/layout/orgChart1"/>
    <dgm:cxn modelId="{D79A6DF5-375D-45CE-B58E-BFE33C9E3085}" type="presParOf" srcId="{ACF419F1-92A1-4BCB-BF93-B47848211F23}" destId="{C9099D51-522D-41FF-8A01-A7BDD4417A7F}" srcOrd="2" destOrd="0" presId="urn:microsoft.com/office/officeart/2005/8/layout/orgChart1"/>
    <dgm:cxn modelId="{8E36C51B-0A4F-46C7-A4D1-287DA4ACA018}" type="presParOf" srcId="{D56BD03E-847F-4090-A132-9A3656ED37DE}" destId="{2E4C9899-A0DB-4920-A7EB-BB67BFA69C2C}" srcOrd="2" destOrd="0" presId="urn:microsoft.com/office/officeart/2005/8/layout/orgChart1"/>
    <dgm:cxn modelId="{90A9502F-F264-4834-B749-0410AFF9E9D5}" type="presParOf" srcId="{046A0D66-1770-41FD-B6FF-C4BEA66C5120}" destId="{172E6E74-14CF-4EE9-BB35-052D4E242A12}" srcOrd="2" destOrd="0" presId="urn:microsoft.com/office/officeart/2005/8/layout/orgChart1"/>
    <dgm:cxn modelId="{2C80ED3A-A9B0-46D0-A21F-27FC398CCFA5}" type="presParOf" srcId="{046A0D66-1770-41FD-B6FF-C4BEA66C5120}" destId="{37F36D4D-9046-473E-BB63-4744ACB60DD8}" srcOrd="3" destOrd="0" presId="urn:microsoft.com/office/officeart/2005/8/layout/orgChart1"/>
    <dgm:cxn modelId="{9BC67281-7CFB-4904-B059-C854FBBBFDDD}" type="presParOf" srcId="{37F36D4D-9046-473E-BB63-4744ACB60DD8}" destId="{C576A691-B6FC-49F6-A292-5CB4F810A42E}" srcOrd="0" destOrd="0" presId="urn:microsoft.com/office/officeart/2005/8/layout/orgChart1"/>
    <dgm:cxn modelId="{EEB6C50C-6F1C-426F-9CA4-8CC15D07902F}" type="presParOf" srcId="{C576A691-B6FC-49F6-A292-5CB4F810A42E}" destId="{9BB51710-90A8-4861-9876-7C154CE949DE}" srcOrd="0" destOrd="0" presId="urn:microsoft.com/office/officeart/2005/8/layout/orgChart1"/>
    <dgm:cxn modelId="{07CE534E-F473-4B44-896A-05259CE8DD93}" type="presParOf" srcId="{C576A691-B6FC-49F6-A292-5CB4F810A42E}" destId="{912C767A-185B-4D43-9FC0-99E935A09DC6}" srcOrd="1" destOrd="0" presId="urn:microsoft.com/office/officeart/2005/8/layout/orgChart1"/>
    <dgm:cxn modelId="{05B005B0-A61F-42D9-8AE7-69B5E81C29C9}" type="presParOf" srcId="{37F36D4D-9046-473E-BB63-4744ACB60DD8}" destId="{EDFFEA35-46DC-45C8-AE24-50F62CAD755C}" srcOrd="1" destOrd="0" presId="urn:microsoft.com/office/officeart/2005/8/layout/orgChart1"/>
    <dgm:cxn modelId="{5C73381F-2E9F-4D6C-A568-1597ACF7712C}" type="presParOf" srcId="{EDFFEA35-46DC-45C8-AE24-50F62CAD755C}" destId="{DA8AE1BE-0345-4AAE-AE89-62CA4D587166}" srcOrd="0" destOrd="0" presId="urn:microsoft.com/office/officeart/2005/8/layout/orgChart1"/>
    <dgm:cxn modelId="{5924665C-64D0-4446-A989-A1A059C4A0D8}" type="presParOf" srcId="{EDFFEA35-46DC-45C8-AE24-50F62CAD755C}" destId="{62BCB658-D670-4E73-A169-762E32B0B230}" srcOrd="1" destOrd="0" presId="urn:microsoft.com/office/officeart/2005/8/layout/orgChart1"/>
    <dgm:cxn modelId="{64843B28-46B6-4887-9F10-A80F52949679}" type="presParOf" srcId="{62BCB658-D670-4E73-A169-762E32B0B230}" destId="{1CFEECFC-7A31-430A-8238-EF36ED1CF5A2}" srcOrd="0" destOrd="0" presId="urn:microsoft.com/office/officeart/2005/8/layout/orgChart1"/>
    <dgm:cxn modelId="{9CFE46B0-B0AD-4C4D-ACBB-92351D4699C9}" type="presParOf" srcId="{1CFEECFC-7A31-430A-8238-EF36ED1CF5A2}" destId="{6BB2C4DF-93DD-4BB7-B137-4126C7336099}" srcOrd="0" destOrd="0" presId="urn:microsoft.com/office/officeart/2005/8/layout/orgChart1"/>
    <dgm:cxn modelId="{6A4AA3B2-9FA3-40F5-A916-B18E99379DFC}" type="presParOf" srcId="{1CFEECFC-7A31-430A-8238-EF36ED1CF5A2}" destId="{0FB69B05-2A2E-489C-BE2E-CD30AF3D4CB9}" srcOrd="1" destOrd="0" presId="urn:microsoft.com/office/officeart/2005/8/layout/orgChart1"/>
    <dgm:cxn modelId="{4D925111-A7BF-4D20-AA6E-C02F94EBD89A}" type="presParOf" srcId="{62BCB658-D670-4E73-A169-762E32B0B230}" destId="{D7A3A750-1711-42CE-81AC-58A715B48859}" srcOrd="1" destOrd="0" presId="urn:microsoft.com/office/officeart/2005/8/layout/orgChart1"/>
    <dgm:cxn modelId="{62033E8A-FDAC-4D84-AC08-E861C99B9637}" type="presParOf" srcId="{62BCB658-D670-4E73-A169-762E32B0B230}" destId="{22A01DC7-9373-4F93-853A-2F4AB33743EF}" srcOrd="2" destOrd="0" presId="urn:microsoft.com/office/officeart/2005/8/layout/orgChart1"/>
    <dgm:cxn modelId="{2E466456-F827-4A7B-9A0B-03AE33F8F5E9}" type="presParOf" srcId="{37F36D4D-9046-473E-BB63-4744ACB60DD8}" destId="{ADCA8EA9-FF42-4C54-8E92-2AED1CDD2575}" srcOrd="2" destOrd="0" presId="urn:microsoft.com/office/officeart/2005/8/layout/orgChart1"/>
    <dgm:cxn modelId="{54B88741-17F6-4BA6-9A08-AB70CEBE0DF5}" type="presParOf" srcId="{046A0D66-1770-41FD-B6FF-C4BEA66C5120}" destId="{335FEF86-523A-47CB-BEFB-3D02D270F18C}" srcOrd="4" destOrd="0" presId="urn:microsoft.com/office/officeart/2005/8/layout/orgChart1"/>
    <dgm:cxn modelId="{FCDA6EEE-F56F-4C1E-82CC-5F86DCD69067}" type="presParOf" srcId="{046A0D66-1770-41FD-B6FF-C4BEA66C5120}" destId="{BED9B927-2265-42E6-B4FC-6848B3C0E7C9}" srcOrd="5" destOrd="0" presId="urn:microsoft.com/office/officeart/2005/8/layout/orgChart1"/>
    <dgm:cxn modelId="{FCEF678B-1042-46B8-AEDB-308FCCB404D2}" type="presParOf" srcId="{BED9B927-2265-42E6-B4FC-6848B3C0E7C9}" destId="{6E698FCF-4FB9-4FEF-A985-ED57EF790CC2}" srcOrd="0" destOrd="0" presId="urn:microsoft.com/office/officeart/2005/8/layout/orgChart1"/>
    <dgm:cxn modelId="{8B90D2C2-5B70-4C1F-8F8F-A737AA0464EB}" type="presParOf" srcId="{6E698FCF-4FB9-4FEF-A985-ED57EF790CC2}" destId="{77F580B6-C768-4285-8A99-6863C2A5A6E1}" srcOrd="0" destOrd="0" presId="urn:microsoft.com/office/officeart/2005/8/layout/orgChart1"/>
    <dgm:cxn modelId="{C75437E8-7DCC-4B84-B26C-73A787C983CA}" type="presParOf" srcId="{6E698FCF-4FB9-4FEF-A985-ED57EF790CC2}" destId="{334C7FDF-6B93-4D1C-9BE1-A1808AA92795}" srcOrd="1" destOrd="0" presId="urn:microsoft.com/office/officeart/2005/8/layout/orgChart1"/>
    <dgm:cxn modelId="{474053B9-B041-4B92-8BEE-AA887A71C358}" type="presParOf" srcId="{BED9B927-2265-42E6-B4FC-6848B3C0E7C9}" destId="{0E5D32A0-B3D2-4F0D-AE4E-8EDC71DA1ADA}" srcOrd="1" destOrd="0" presId="urn:microsoft.com/office/officeart/2005/8/layout/orgChart1"/>
    <dgm:cxn modelId="{7B7FB142-7435-46D4-87CE-9640B080BD4F}" type="presParOf" srcId="{0E5D32A0-B3D2-4F0D-AE4E-8EDC71DA1ADA}" destId="{CA7589DA-A7AF-44A2-B726-A889AC223E81}" srcOrd="0" destOrd="0" presId="urn:microsoft.com/office/officeart/2005/8/layout/orgChart1"/>
    <dgm:cxn modelId="{A808C7A3-E294-4459-8B31-A00CB21EB5F7}" type="presParOf" srcId="{0E5D32A0-B3D2-4F0D-AE4E-8EDC71DA1ADA}" destId="{3E52377E-8690-431D-88D0-53A79C8DB2CA}" srcOrd="1" destOrd="0" presId="urn:microsoft.com/office/officeart/2005/8/layout/orgChart1"/>
    <dgm:cxn modelId="{652E5D8C-6511-4626-970E-6D08B785D670}" type="presParOf" srcId="{3E52377E-8690-431D-88D0-53A79C8DB2CA}" destId="{41FEAE0A-9690-430D-9368-EB6C8B046998}" srcOrd="0" destOrd="0" presId="urn:microsoft.com/office/officeart/2005/8/layout/orgChart1"/>
    <dgm:cxn modelId="{84AAA374-949C-4418-8489-67586B8E38CB}" type="presParOf" srcId="{41FEAE0A-9690-430D-9368-EB6C8B046998}" destId="{8D0C42B4-104F-4239-9470-57099A3EC3F6}" srcOrd="0" destOrd="0" presId="urn:microsoft.com/office/officeart/2005/8/layout/orgChart1"/>
    <dgm:cxn modelId="{E3711432-A3B5-4594-B79C-779E9513DD7F}" type="presParOf" srcId="{41FEAE0A-9690-430D-9368-EB6C8B046998}" destId="{2877F71B-9BE5-4F82-8AB5-8EF6A7C3A7FC}" srcOrd="1" destOrd="0" presId="urn:microsoft.com/office/officeart/2005/8/layout/orgChart1"/>
    <dgm:cxn modelId="{8923A69C-214A-440B-B118-C62B014BB106}" type="presParOf" srcId="{3E52377E-8690-431D-88D0-53A79C8DB2CA}" destId="{956E3568-D12D-4DA9-89DA-ECBEDC5841E9}" srcOrd="1" destOrd="0" presId="urn:microsoft.com/office/officeart/2005/8/layout/orgChart1"/>
    <dgm:cxn modelId="{4BFB623D-754E-4E13-BFF3-ECCB6EE44024}" type="presParOf" srcId="{3E52377E-8690-431D-88D0-53A79C8DB2CA}" destId="{6223E258-C8FA-48D7-B43E-550DB9AB683F}" srcOrd="2" destOrd="0" presId="urn:microsoft.com/office/officeart/2005/8/layout/orgChart1"/>
    <dgm:cxn modelId="{ECE0931B-AFDE-48B3-9ADC-A6D49811AD65}" type="presParOf" srcId="{BED9B927-2265-42E6-B4FC-6848B3C0E7C9}" destId="{D8787351-6AEF-4DE5-8823-67A6D54E1129}" srcOrd="2" destOrd="0" presId="urn:microsoft.com/office/officeart/2005/8/layout/orgChart1"/>
    <dgm:cxn modelId="{937F6CFB-72C8-4394-A647-60D0D565E500}" type="presParOf" srcId="{F21F4853-7A1A-4E79-8FD7-778F027AC929}" destId="{00F33888-1FAA-4B89-8549-840C3223C79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7589DA-A7AF-44A2-B726-A889AC223E81}">
      <dsp:nvSpPr>
        <dsp:cNvPr id="0" name=""/>
        <dsp:cNvSpPr/>
      </dsp:nvSpPr>
      <dsp:spPr>
        <a:xfrm>
          <a:off x="5649361" y="3031579"/>
          <a:ext cx="336035" cy="12037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3712"/>
              </a:lnTo>
              <a:lnTo>
                <a:pt x="336035" y="1203712"/>
              </a:lnTo>
            </a:path>
          </a:pathLst>
        </a:custGeom>
        <a:noFill/>
        <a:ln w="95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5FEF86-523A-47CB-BEFB-3D02D270F18C}">
      <dsp:nvSpPr>
        <dsp:cNvPr id="0" name=""/>
        <dsp:cNvSpPr/>
      </dsp:nvSpPr>
      <dsp:spPr>
        <a:xfrm>
          <a:off x="3834770" y="1441012"/>
          <a:ext cx="2710684" cy="4704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24"/>
              </a:lnTo>
              <a:lnTo>
                <a:pt x="2710684" y="235224"/>
              </a:lnTo>
              <a:lnTo>
                <a:pt x="2710684" y="470449"/>
              </a:lnTo>
            </a:path>
          </a:pathLst>
        </a:custGeom>
        <a:noFill/>
        <a:ln w="95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AE1BE-0345-4AAE-AE89-62CA4D587166}">
      <dsp:nvSpPr>
        <dsp:cNvPr id="0" name=""/>
        <dsp:cNvSpPr/>
      </dsp:nvSpPr>
      <dsp:spPr>
        <a:xfrm>
          <a:off x="2938676" y="3031579"/>
          <a:ext cx="336035" cy="1491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1744"/>
              </a:lnTo>
              <a:lnTo>
                <a:pt x="336035" y="1491744"/>
              </a:lnTo>
            </a:path>
          </a:pathLst>
        </a:custGeom>
        <a:noFill/>
        <a:ln w="95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E6E74-14CF-4EE9-BB35-052D4E242A12}">
      <dsp:nvSpPr>
        <dsp:cNvPr id="0" name=""/>
        <dsp:cNvSpPr/>
      </dsp:nvSpPr>
      <dsp:spPr>
        <a:xfrm>
          <a:off x="3789050" y="1441012"/>
          <a:ext cx="91440" cy="4704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0449"/>
              </a:lnTo>
            </a:path>
          </a:pathLst>
        </a:custGeom>
        <a:noFill/>
        <a:ln w="95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CA2529-97AD-4EC4-8DBE-DF51B529FB10}">
      <dsp:nvSpPr>
        <dsp:cNvPr id="0" name=""/>
        <dsp:cNvSpPr/>
      </dsp:nvSpPr>
      <dsp:spPr>
        <a:xfrm>
          <a:off x="227991" y="3031579"/>
          <a:ext cx="336035" cy="1491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1744"/>
              </a:lnTo>
              <a:lnTo>
                <a:pt x="336035" y="1491744"/>
              </a:lnTo>
            </a:path>
          </a:pathLst>
        </a:custGeom>
        <a:noFill/>
        <a:ln w="95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935D0C-5285-406C-B314-C032897960A9}">
      <dsp:nvSpPr>
        <dsp:cNvPr id="0" name=""/>
        <dsp:cNvSpPr/>
      </dsp:nvSpPr>
      <dsp:spPr>
        <a:xfrm>
          <a:off x="1124085" y="1441012"/>
          <a:ext cx="2710684" cy="470449"/>
        </a:xfrm>
        <a:custGeom>
          <a:avLst/>
          <a:gdLst/>
          <a:ahLst/>
          <a:cxnLst/>
          <a:rect l="0" t="0" r="0" b="0"/>
          <a:pathLst>
            <a:path>
              <a:moveTo>
                <a:pt x="2710684" y="0"/>
              </a:moveTo>
              <a:lnTo>
                <a:pt x="2710684" y="235224"/>
              </a:lnTo>
              <a:lnTo>
                <a:pt x="0" y="235224"/>
              </a:lnTo>
              <a:lnTo>
                <a:pt x="0" y="470449"/>
              </a:lnTo>
            </a:path>
          </a:pathLst>
        </a:custGeom>
        <a:noFill/>
        <a:ln w="95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5DD866-4FAA-489F-BEEC-F2E813008D6E}">
      <dsp:nvSpPr>
        <dsp:cNvPr id="0" name=""/>
        <dsp:cNvSpPr/>
      </dsp:nvSpPr>
      <dsp:spPr>
        <a:xfrm>
          <a:off x="2714652" y="320895"/>
          <a:ext cx="2240235" cy="112011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Технологии дистанционного обучения</a:t>
          </a:r>
          <a:endParaRPr lang="ru-RU" sz="1500" kern="1200" dirty="0"/>
        </a:p>
      </dsp:txBody>
      <dsp:txXfrm>
        <a:off x="2714652" y="320895"/>
        <a:ext cx="2240235" cy="1120117"/>
      </dsp:txXfrm>
    </dsp:sp>
    <dsp:sp modelId="{10CA4C44-3210-4F25-8C0F-759704C0EC09}">
      <dsp:nvSpPr>
        <dsp:cNvPr id="0" name=""/>
        <dsp:cNvSpPr/>
      </dsp:nvSpPr>
      <dsp:spPr>
        <a:xfrm>
          <a:off x="3968" y="1911462"/>
          <a:ext cx="2240235" cy="112011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Кейс-технология</a:t>
          </a:r>
        </a:p>
      </dsp:txBody>
      <dsp:txXfrm>
        <a:off x="3968" y="1911462"/>
        <a:ext cx="2240235" cy="1120117"/>
      </dsp:txXfrm>
    </dsp:sp>
    <dsp:sp modelId="{37D7A570-F767-4053-8C2E-44822E54EE79}">
      <dsp:nvSpPr>
        <dsp:cNvPr id="0" name=""/>
        <dsp:cNvSpPr/>
      </dsp:nvSpPr>
      <dsp:spPr>
        <a:xfrm>
          <a:off x="564026" y="3502029"/>
          <a:ext cx="2240235" cy="204259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Учащийся получает необходимые материалы для курса. Связь поддерживается компьютером. Преподаватель-консультант ведет обучение с помощью телефона, почты и иных средств связи </a:t>
          </a:r>
          <a:endParaRPr lang="ru-RU" sz="1500" kern="1200" dirty="0"/>
        </a:p>
      </dsp:txBody>
      <dsp:txXfrm>
        <a:off x="564026" y="3502029"/>
        <a:ext cx="2240235" cy="2042590"/>
      </dsp:txXfrm>
    </dsp:sp>
    <dsp:sp modelId="{9BB51710-90A8-4861-9876-7C154CE949DE}">
      <dsp:nvSpPr>
        <dsp:cNvPr id="0" name=""/>
        <dsp:cNvSpPr/>
      </dsp:nvSpPr>
      <dsp:spPr>
        <a:xfrm>
          <a:off x="2714652" y="1911462"/>
          <a:ext cx="2240235" cy="112011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Телевизионно- спутниковая технология</a:t>
          </a:r>
          <a:endParaRPr lang="ru-RU" sz="1500" kern="1200" dirty="0"/>
        </a:p>
      </dsp:txBody>
      <dsp:txXfrm>
        <a:off x="2714652" y="1911462"/>
        <a:ext cx="2240235" cy="1120117"/>
      </dsp:txXfrm>
    </dsp:sp>
    <dsp:sp modelId="{6BB2C4DF-93DD-4BB7-B137-4126C7336099}">
      <dsp:nvSpPr>
        <dsp:cNvPr id="0" name=""/>
        <dsp:cNvSpPr/>
      </dsp:nvSpPr>
      <dsp:spPr>
        <a:xfrm>
          <a:off x="3274711" y="3502029"/>
          <a:ext cx="2240235" cy="204259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Основана на применении интерактивного телевидения: теле- и </a:t>
          </a:r>
          <a:r>
            <a:rPr lang="ru-RU" sz="1500" kern="1200" dirty="0" err="1" smtClean="0"/>
            <a:t>радиолекции</a:t>
          </a:r>
          <a:r>
            <a:rPr lang="ru-RU" sz="1500" kern="1200" dirty="0" smtClean="0"/>
            <a:t>, видеоконференции, виртуальные практические занятия и т.д.</a:t>
          </a:r>
          <a:endParaRPr lang="ru-RU" sz="1500" kern="1200" dirty="0"/>
        </a:p>
      </dsp:txBody>
      <dsp:txXfrm>
        <a:off x="3274711" y="3502029"/>
        <a:ext cx="2240235" cy="2042590"/>
      </dsp:txXfrm>
    </dsp:sp>
    <dsp:sp modelId="{77F580B6-C768-4285-8A99-6863C2A5A6E1}">
      <dsp:nvSpPr>
        <dsp:cNvPr id="0" name=""/>
        <dsp:cNvSpPr/>
      </dsp:nvSpPr>
      <dsp:spPr>
        <a:xfrm>
          <a:off x="5425337" y="1911462"/>
          <a:ext cx="2240235" cy="112011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Интернет- обучение (сетевая технология)</a:t>
          </a:r>
          <a:endParaRPr lang="ru-RU" sz="1500" kern="1200" dirty="0"/>
        </a:p>
      </dsp:txBody>
      <dsp:txXfrm>
        <a:off x="5425337" y="1911462"/>
        <a:ext cx="2240235" cy="1120117"/>
      </dsp:txXfrm>
    </dsp:sp>
    <dsp:sp modelId="{8D0C42B4-104F-4239-9470-57099A3EC3F6}">
      <dsp:nvSpPr>
        <dsp:cNvPr id="0" name=""/>
        <dsp:cNvSpPr/>
      </dsp:nvSpPr>
      <dsp:spPr>
        <a:xfrm>
          <a:off x="5985396" y="3502029"/>
          <a:ext cx="2240235" cy="146652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Обучаемый получает весь необходимый материал и связь с преподавателем (инструктором) также через сеть Интернет.</a:t>
          </a:r>
          <a:endParaRPr lang="ru-RU" sz="1500" kern="1200" dirty="0"/>
        </a:p>
      </dsp:txBody>
      <dsp:txXfrm>
        <a:off x="5985396" y="3502029"/>
        <a:ext cx="2240235" cy="1466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379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3796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97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98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99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0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801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80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smtClean="0"/>
          </a:p>
        </p:txBody>
      </p:sp>
      <p:sp>
        <p:nvSpPr>
          <p:cNvPr id="3380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ru-RU" noProof="0" smtClean="0"/>
          </a:p>
        </p:txBody>
      </p:sp>
      <p:sp>
        <p:nvSpPr>
          <p:cNvPr id="33805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380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807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22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73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982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875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1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77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3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20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66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53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D36734CD-47AE-4752-BA4F-99C1349E1FF6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D7E3241-011D-4EC0-A07D-02E752EBCFA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77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277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77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8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27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Особенности дистанционного обучения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1371600" y="4077072"/>
            <a:ext cx="6400800" cy="1561728"/>
          </a:xfrm>
        </p:spPr>
        <p:txBody>
          <a:bodyPr/>
          <a:lstStyle/>
          <a:p>
            <a:r>
              <a:rPr lang="ru-RU" sz="2800" dirty="0" smtClean="0"/>
              <a:t>Выполнила: Мансурова Альфира</a:t>
            </a:r>
          </a:p>
          <a:p>
            <a:r>
              <a:rPr lang="ru-RU" sz="2800" dirty="0" smtClean="0"/>
              <a:t>           группа НР-211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4612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дистанционных учебных технологий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Лекционно-семинарская технология</a:t>
            </a:r>
          </a:p>
          <a:p>
            <a:r>
              <a:rPr lang="ru-RU" dirty="0" smtClean="0"/>
              <a:t>Проектная технология</a:t>
            </a:r>
          </a:p>
          <a:p>
            <a:r>
              <a:rPr lang="ru-RU" dirty="0" err="1" smtClean="0"/>
              <a:t>Креативная</a:t>
            </a:r>
            <a:r>
              <a:rPr lang="ru-RU" dirty="0" smtClean="0"/>
              <a:t> технология</a:t>
            </a:r>
          </a:p>
          <a:p>
            <a:r>
              <a:rPr lang="ru-RU" dirty="0" smtClean="0"/>
              <a:t>Обучающая дистанционная конференция</a:t>
            </a:r>
          </a:p>
          <a:p>
            <a:r>
              <a:rPr lang="ru-RU" dirty="0" smtClean="0"/>
              <a:t>Организация </a:t>
            </a:r>
            <a:r>
              <a:rPr lang="en-US" dirty="0" smtClean="0"/>
              <a:t>Chat</a:t>
            </a:r>
            <a:r>
              <a:rPr lang="ru-RU" dirty="0" smtClean="0"/>
              <a:t>- занятий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дистанционного обучения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Чат – занятия </a:t>
            </a:r>
            <a:r>
              <a:rPr lang="ru-RU" dirty="0" smtClean="0"/>
              <a:t>– учебные занятия, осуществляемые с использованием </a:t>
            </a:r>
            <a:r>
              <a:rPr lang="ru-RU" dirty="0" err="1" smtClean="0"/>
              <a:t>чат-технологий</a:t>
            </a:r>
            <a:r>
              <a:rPr lang="ru-RU" dirty="0" smtClean="0"/>
              <a:t>. </a:t>
            </a:r>
            <a:r>
              <a:rPr lang="ru-RU" dirty="0" err="1" smtClean="0"/>
              <a:t>Чат-занятия</a:t>
            </a:r>
            <a:r>
              <a:rPr lang="ru-RU" dirty="0" smtClean="0"/>
              <a:t> проводятся синхронно, то есть все участники имеют одновременный доступ к чату.</a:t>
            </a:r>
          </a:p>
          <a:p>
            <a:r>
              <a:rPr lang="ru-RU" b="1" i="1" dirty="0" err="1" smtClean="0"/>
              <a:t>Веб</a:t>
            </a:r>
            <a:r>
              <a:rPr lang="ru-RU" b="1" i="1" dirty="0" smtClean="0"/>
              <a:t> – занятия </a:t>
            </a:r>
            <a:r>
              <a:rPr lang="ru-RU" dirty="0" smtClean="0"/>
              <a:t>– дистанционные уроки, конференции, семинары, деловые игры, лабораторные работы, практикумы и другие формы учебных занятий, проводимых с помощью средств телекоммуникаций и других возможностей «Всемирной паутины»</a:t>
            </a:r>
          </a:p>
          <a:p>
            <a:r>
              <a:rPr lang="ru-RU" b="1" i="1" dirty="0" smtClean="0"/>
              <a:t>Телеконференции.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ИКТ при дистанционном обучении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Дистанционные курсы</a:t>
            </a:r>
          </a:p>
          <a:p>
            <a:r>
              <a:rPr lang="ru-RU" dirty="0" smtClean="0"/>
              <a:t>Электронная почта </a:t>
            </a:r>
          </a:p>
          <a:p>
            <a:r>
              <a:rPr lang="ru-RU" dirty="0" smtClean="0"/>
              <a:t>Форум и </a:t>
            </a:r>
            <a:r>
              <a:rPr lang="ru-RU" dirty="0" err="1" smtClean="0"/>
              <a:t>блоги</a:t>
            </a:r>
            <a:endParaRPr lang="ru-RU" dirty="0" smtClean="0"/>
          </a:p>
          <a:p>
            <a:r>
              <a:rPr lang="ru-RU" dirty="0" smtClean="0"/>
              <a:t>Чат и </a:t>
            </a:r>
            <a:r>
              <a:rPr lang="en-US" dirty="0" smtClean="0"/>
              <a:t>ICQ</a:t>
            </a:r>
            <a:endParaRPr lang="ru-RU" dirty="0" smtClean="0"/>
          </a:p>
          <a:p>
            <a:r>
              <a:rPr lang="ru-RU" dirty="0" smtClean="0"/>
              <a:t>Теле- и видеоконференции</a:t>
            </a:r>
          </a:p>
          <a:p>
            <a:r>
              <a:rPr lang="en-US" dirty="0" smtClean="0"/>
              <a:t>Skype</a:t>
            </a:r>
            <a:endParaRPr lang="ru-RU" dirty="0" smtClean="0"/>
          </a:p>
          <a:p>
            <a:r>
              <a:rPr lang="ru-RU" dirty="0" err="1" smtClean="0"/>
              <a:t>Википедия</a:t>
            </a:r>
            <a:r>
              <a:rPr lang="ru-RU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41" name="Picture 1" descr="C:\Users\пользователь\Desktop\imagesCAMKXH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852936"/>
            <a:ext cx="3707904" cy="2971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работы по внедрению технологий ДО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/>
              <a:t>На практике перечисленные технологии не обязательно присутствуют в чистом виде, возможно, их дополнение, чередование или интеграция. Учителя МО химии и биологии чаще всего применяют </a:t>
            </a:r>
          </a:p>
          <a:p>
            <a:r>
              <a:rPr lang="ru-RU" sz="2800" i="1" dirty="0" smtClean="0"/>
              <a:t>Проектную технологию</a:t>
            </a:r>
          </a:p>
          <a:p>
            <a:r>
              <a:rPr lang="ru-RU" sz="2800" i="1" dirty="0" err="1" smtClean="0"/>
              <a:t>Креативную</a:t>
            </a:r>
            <a:r>
              <a:rPr lang="ru-RU" sz="2800" i="1" dirty="0" smtClean="0"/>
              <a:t> технологию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Основные задачи, решаемые при внедрении ДО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43" y="1860516"/>
            <a:ext cx="8142514" cy="4005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5514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74321"/>
              </p:ext>
            </p:extLst>
          </p:nvPr>
        </p:nvGraphicFramePr>
        <p:xfrm>
          <a:off x="428596" y="857232"/>
          <a:ext cx="8229600" cy="560833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114800"/>
                <a:gridCol w="4114800"/>
              </a:tblGrid>
              <a:tr h="38100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Преимущества ДО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Недостатки ДО</a:t>
                      </a:r>
                      <a:endParaRPr lang="uk-UA" sz="14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Работодатели могут выбирать </a:t>
                      </a:r>
                      <a:r>
                        <a:rPr lang="ru-RU" sz="1400" baseline="0" dirty="0" smtClean="0"/>
                        <a:t> отдельные курсы, необходимые для повышения квалификации сотрудников (нацеленность на результат)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Отсутствие личного общения между преподавателем и обучаемым (происходит менее эффективная, безличностная передача знаний).</a:t>
                      </a:r>
                      <a:endParaRPr lang="uk-UA" sz="14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Повышение</a:t>
                      </a:r>
                      <a:r>
                        <a:rPr lang="ru-RU" sz="1400" baseline="0" dirty="0" smtClean="0"/>
                        <a:t> квалификации без отрыва от производства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Необходимость наличия у учащегося сильной личной мотивации, умения учиться самостоятельно, без постоянной поддержки и понукания преподавателя</a:t>
                      </a:r>
                      <a:endParaRPr lang="uk-UA" sz="14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/>
                        <a:t>В условиях снижения государственного финансирования ВУЗы  могут</a:t>
                      </a:r>
                      <a:r>
                        <a:rPr lang="ru-RU" sz="1300" baseline="0" dirty="0" smtClean="0"/>
                        <a:t> использовать более экономичный вид обучения (низкая аудиторная нагрузка, повышение количества студентов из других регионов, корпоративные заказы)</a:t>
                      </a:r>
                      <a:endParaRPr lang="uk-UA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Отсутствие возможности немедленного практического применения полученных знаний с последующим обсуждением возникающих вопросов с преподавателем и разъяснением ситуации на конкретных примерах</a:t>
                      </a:r>
                      <a:endParaRPr lang="uk-UA" sz="14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Для обучаемого</a:t>
                      </a:r>
                      <a:r>
                        <a:rPr kumimoji="0" lang="ru-RU" sz="1400" kern="1200" baseline="0" dirty="0" smtClean="0"/>
                        <a:t> - </a:t>
                      </a:r>
                      <a:r>
                        <a:rPr kumimoji="0" lang="ru-RU" sz="1400" kern="1200" dirty="0" smtClean="0"/>
                        <a:t>свободный выбор программ и курсов из предлагаемого перечня;</a:t>
                      </a:r>
                      <a:endParaRPr kumimoji="0" lang="uk-U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Учащиеся не всегда могут обеспечить себя достаточным техническим оснащением - иметь компьютер и постоянный выход Интернет</a:t>
                      </a:r>
                      <a:endParaRPr lang="uk-UA" sz="14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индивидуальный темп обучения;</a:t>
                      </a:r>
                      <a:endParaRPr kumimoji="0" lang="uk-U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lvl="0"/>
                      <a:r>
                        <a:rPr kumimoji="0" lang="ru-RU" sz="1400" kern="1200" dirty="0" smtClean="0"/>
                        <a:t>свободный график обучения,</a:t>
                      </a:r>
                      <a:r>
                        <a:rPr kumimoji="0" lang="ru-RU" sz="1400" kern="1200" baseline="0" dirty="0" smtClean="0"/>
                        <a:t> </a:t>
                      </a:r>
                      <a:endParaRPr kumimoji="0" lang="uk-UA" sz="1400" kern="1200" dirty="0" smtClean="0"/>
                    </a:p>
                    <a:p>
                      <a:pPr lvl="0"/>
                      <a:r>
                        <a:rPr kumimoji="0" lang="ru-RU" sz="1400" kern="1200" dirty="0" smtClean="0"/>
                        <a:t>отсутствие личных ограничений и т.д.</a:t>
                      </a:r>
                      <a:endParaRPr kumimoji="0" lang="uk-U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территориальная независимость;</a:t>
                      </a:r>
                      <a:endParaRPr kumimoji="0" lang="uk-U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повышение качества курсовой подготовки;</a:t>
                      </a:r>
                      <a:endParaRPr kumimoji="0" lang="uk-U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uk-UA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395536" y="116633"/>
            <a:ext cx="8280920" cy="57606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Преимущества и недостатки ДО</a:t>
            </a:r>
          </a:p>
        </p:txBody>
      </p:sp>
    </p:spTree>
    <p:extLst>
      <p:ext uri="{BB962C8B-B14F-4D97-AF65-F5344CB8AC3E}">
        <p14:creationId xmlns:p14="http://schemas.microsoft.com/office/powerpoint/2010/main" val="384767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827584" y="0"/>
            <a:ext cx="7772400" cy="2276872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7" name="Picture 1" descr="C:\Users\пользователь\Desktop\imagesCA2ELA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69674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Дистанционное обучение </a:t>
            </a:r>
            <a:r>
              <a:rPr lang="ru-RU" dirty="0" smtClean="0"/>
              <a:t>– тип обучения, основанный на образовательном взаимодействии удаленных друг от друга педагогов и учащихся.</a:t>
            </a:r>
          </a:p>
          <a:p>
            <a:r>
              <a:rPr lang="ru-RU" b="1" dirty="0" smtClean="0"/>
              <a:t>Дистанционное обучение </a:t>
            </a:r>
            <a:r>
              <a:rPr lang="ru-RU" dirty="0" smtClean="0"/>
              <a:t>реализуется с помощью телекоммуникационных технологий и ресурсов сети Интернет.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6768" cy="5388198"/>
          </a:xfrm>
        </p:spPr>
        <p:txBody>
          <a:bodyPr/>
          <a:lstStyle/>
          <a:p>
            <a:r>
              <a:rPr lang="ru-RU" dirty="0"/>
              <a:t>Появлению технологии дистанционного обучения способствовало развитие различных средств передачи информации на расстоянии. Основоположником данной педагогической технологии принято считать англичанина Исаака </a:t>
            </a:r>
            <a:r>
              <a:rPr lang="ru-RU" dirty="0" err="1"/>
              <a:t>Питмана</a:t>
            </a:r>
            <a:r>
              <a:rPr lang="ru-RU" dirty="0"/>
              <a:t>, который в 1840 году начал обучать студентов стенографии с помощью почтовых отправлений. Исаак </a:t>
            </a:r>
            <a:r>
              <a:rPr lang="ru-RU" dirty="0" err="1"/>
              <a:t>Питман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08720"/>
            <a:ext cx="3586237" cy="4640257"/>
          </a:xfrm>
        </p:spPr>
      </p:pic>
    </p:spTree>
    <p:extLst>
      <p:ext uri="{BB962C8B-B14F-4D97-AF65-F5344CB8AC3E}">
        <p14:creationId xmlns:p14="http://schemas.microsoft.com/office/powerpoint/2010/main" val="73657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К образовательным технологиям, приспособленным для использования в дистанционном обучении, относятся: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мультимедиа-лекции </a:t>
            </a:r>
            <a:r>
              <a:rPr lang="ru-RU" sz="2800" dirty="0"/>
              <a:t>и лабораторные практикумы; </a:t>
            </a:r>
            <a:endParaRPr lang="ru-RU" sz="2800" dirty="0" smtClean="0"/>
          </a:p>
          <a:p>
            <a:r>
              <a:rPr lang="ru-RU" sz="2800" dirty="0" smtClean="0"/>
              <a:t>электронные </a:t>
            </a:r>
            <a:r>
              <a:rPr lang="ru-RU" sz="2800" dirty="0"/>
              <a:t>мультимедийные учебники; </a:t>
            </a:r>
            <a:endParaRPr lang="ru-RU" sz="2800" dirty="0" smtClean="0"/>
          </a:p>
          <a:p>
            <a:r>
              <a:rPr lang="ru-RU" sz="2800" dirty="0" smtClean="0"/>
              <a:t>компьютерные </a:t>
            </a:r>
            <a:r>
              <a:rPr lang="ru-RU" sz="2800" dirty="0"/>
              <a:t>обучающие и тестирующие системы; </a:t>
            </a:r>
            <a:endParaRPr lang="ru-RU" sz="2800" dirty="0" smtClean="0"/>
          </a:p>
          <a:p>
            <a:r>
              <a:rPr lang="ru-RU" sz="2800" dirty="0" smtClean="0"/>
              <a:t>имитационные </a:t>
            </a:r>
            <a:r>
              <a:rPr lang="ru-RU" sz="2800" dirty="0"/>
              <a:t>модели и компьютерные тренажеры; </a:t>
            </a:r>
            <a:endParaRPr lang="ru-RU" sz="2800" dirty="0" smtClean="0"/>
          </a:p>
          <a:p>
            <a:r>
              <a:rPr lang="ru-RU" sz="2800" dirty="0" smtClean="0"/>
              <a:t>консультации </a:t>
            </a:r>
            <a:r>
              <a:rPr lang="ru-RU" sz="2800" dirty="0"/>
              <a:t>и тесты с использованием телекоммуникационных средств; </a:t>
            </a:r>
            <a:endParaRPr lang="ru-RU" sz="2800" dirty="0" smtClean="0"/>
          </a:p>
          <a:p>
            <a:r>
              <a:rPr lang="ru-RU" sz="2800" dirty="0" smtClean="0"/>
              <a:t>видеоконференции; </a:t>
            </a:r>
          </a:p>
          <a:p>
            <a:r>
              <a:rPr lang="ru-RU" sz="2800" dirty="0" smtClean="0"/>
              <a:t>видео-лекции.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82059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Дистанционное обучение позволяет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снизить </a:t>
            </a:r>
            <a:r>
              <a:rPr lang="ru-RU" sz="2800" dirty="0"/>
              <a:t>затраты на проведение обучения (не требуется затрат на аренду помещений, поездок к месту учебы, как учащихся, так и преподавателей и т. п.); </a:t>
            </a:r>
            <a:endParaRPr lang="ru-RU" sz="2800" dirty="0" smtClean="0"/>
          </a:p>
          <a:p>
            <a:r>
              <a:rPr lang="ru-RU" sz="2800" dirty="0" smtClean="0"/>
              <a:t>проводить </a:t>
            </a:r>
            <a:r>
              <a:rPr lang="ru-RU" sz="2800" dirty="0"/>
              <a:t>обучение большого количества человек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повысить качество обучения за счет применения современных средств, объемных электронных библиотек и т.д. </a:t>
            </a:r>
            <a:endParaRPr lang="ru-RU" sz="2800" dirty="0" smtClean="0"/>
          </a:p>
          <a:p>
            <a:r>
              <a:rPr lang="ru-RU" sz="2800" dirty="0" smtClean="0"/>
              <a:t>создать </a:t>
            </a:r>
            <a:r>
              <a:rPr lang="ru-RU" sz="2800" dirty="0"/>
              <a:t>единую образовательную среду (особенно актуально для корпоративного обучения</a:t>
            </a:r>
            <a:r>
              <a:rPr lang="ru-RU" sz="2800" dirty="0" smtClean="0"/>
              <a:t>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8045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2880394"/>
              </p:ext>
            </p:extLst>
          </p:nvPr>
        </p:nvGraphicFramePr>
        <p:xfrm>
          <a:off x="457200" y="260648"/>
          <a:ext cx="8229600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4028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dirty="0"/>
              <a:t>Технология дистанционного обучения как способ получения образования решает задачи по предоставлению всем слоям населения доступного и в тоже время качественного образования. Учащийся почти не ограничен временными рамками для получения информации.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714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308078"/>
          </a:xfrm>
        </p:spPr>
        <p:txBody>
          <a:bodyPr/>
          <a:lstStyle/>
          <a:p>
            <a:r>
              <a:rPr lang="ru-RU" dirty="0"/>
              <a:t>В 50-х годах XIX века Густав </a:t>
            </a:r>
            <a:r>
              <a:rPr lang="ru-RU" dirty="0" err="1"/>
              <a:t>Лангеншайдт</a:t>
            </a:r>
            <a:r>
              <a:rPr lang="ru-RU" dirty="0"/>
              <a:t> опубликовал в Германии «обучающие письма» - самоучитель по освоению языка. В 1870-х программы дистанционного обучения стали создаваться в США. Густав </a:t>
            </a:r>
            <a:r>
              <a:rPr lang="ru-RU" dirty="0" err="1"/>
              <a:t>Лангеншейдт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36712"/>
            <a:ext cx="3391169" cy="37444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677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1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</Template>
  <TotalTime>396</TotalTime>
  <Words>637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Тема11</vt:lpstr>
      <vt:lpstr>Особенности дистанционного обучения</vt:lpstr>
      <vt:lpstr>Презентация PowerPoint</vt:lpstr>
      <vt:lpstr>Презентация PowerPoint</vt:lpstr>
      <vt:lpstr>Появлению технологии дистанционного обучения способствовало развитие различных средств передачи информации на расстоянии. Основоположником данной педагогической технологии принято считать англичанина Исаака Питмана, который в 1840 году начал обучать студентов стенографии с помощью почтовых отправлений. Исаак Питман </vt:lpstr>
      <vt:lpstr>К образовательным технологиям, приспособленным для использования в дистанционном обучении, относятся: </vt:lpstr>
      <vt:lpstr>Дистанционное обучение позволяет:</vt:lpstr>
      <vt:lpstr>Презентация PowerPoint</vt:lpstr>
      <vt:lpstr>Презентация PowerPoint</vt:lpstr>
      <vt:lpstr>В 50-х годах XIX века Густав Лангеншайдт опубликовал в Германии «обучающие письма» - самоучитель по освоению языка. В 1870-х программы дистанционного обучения стали создаваться в США. Густав Лангеншейдт </vt:lpstr>
      <vt:lpstr>Виды дистанционных учебных технологий</vt:lpstr>
      <vt:lpstr>Формы дистанционного обучения</vt:lpstr>
      <vt:lpstr>Средства ИКТ при дистанционном обучении</vt:lpstr>
      <vt:lpstr>Итоги работы по внедрению технологий ДО</vt:lpstr>
      <vt:lpstr>Основные задачи, решаемые при внедрении ДО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дистанционного обучения</dc:title>
  <dc:creator>пользователь</dc:creator>
  <cp:lastModifiedBy>Admin</cp:lastModifiedBy>
  <cp:revision>38</cp:revision>
  <dcterms:created xsi:type="dcterms:W3CDTF">2011-01-24T11:39:10Z</dcterms:created>
  <dcterms:modified xsi:type="dcterms:W3CDTF">2013-03-25T06:31:46Z</dcterms:modified>
</cp:coreProperties>
</file>