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алина" initials="Г" lastIdx="1" clrIdx="0">
    <p:extLst>
      <p:ext uri="{19B8F6BF-5375-455C-9EA6-DF929625EA0E}">
        <p15:presenceInfo xmlns:p15="http://schemas.microsoft.com/office/powerpoint/2012/main" xmlns="" userId="Гал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316A"/>
    <a:srgbClr val="595765"/>
    <a:srgbClr val="B9B7A2"/>
    <a:srgbClr val="B4B492"/>
    <a:srgbClr val="0099CC"/>
    <a:srgbClr val="FF9933"/>
    <a:srgbClr val="006600"/>
    <a:srgbClr val="E8AD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7A322B-831A-4F46-A6FB-D24D59686CBD}" type="doc">
      <dgm:prSet loTypeId="urn:microsoft.com/office/officeart/2005/8/layout/hierarchy1" loCatId="hierarchy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A49B1679-F0BC-4590-83BA-8B59F2FA1E70}">
      <dgm:prSet phldrT="[Текст]"/>
      <dgm:spPr/>
      <dgm:t>
        <a:bodyPr/>
        <a:lstStyle/>
        <a:p>
          <a:r>
            <a:rPr lang="ru-RU" dirty="0" smtClean="0">
              <a:solidFill>
                <a:srgbClr val="0099CC"/>
              </a:solidFill>
              <a:latin typeface="Arial Black" panose="020B0A04020102020204" pitchFamily="34" charset="0"/>
            </a:rPr>
            <a:t>Условия необходимые для развития способностей(факторы)</a:t>
          </a:r>
          <a:endParaRPr lang="ru-RU" dirty="0">
            <a:solidFill>
              <a:srgbClr val="0099CC"/>
            </a:solidFill>
            <a:latin typeface="Arial Black" panose="020B0A04020102020204" pitchFamily="34" charset="0"/>
          </a:endParaRPr>
        </a:p>
      </dgm:t>
    </dgm:pt>
    <dgm:pt modelId="{99FC73CB-0DBC-43D0-A883-B497A607B7CA}" type="parTrans" cxnId="{65F206E2-01CB-401A-927F-DCD8C7421E8B}">
      <dgm:prSet/>
      <dgm:spPr/>
      <dgm:t>
        <a:bodyPr/>
        <a:lstStyle/>
        <a:p>
          <a:endParaRPr lang="ru-RU"/>
        </a:p>
      </dgm:t>
    </dgm:pt>
    <dgm:pt modelId="{F554B1F8-9881-4028-A72F-6A4BC27791BC}" type="sibTrans" cxnId="{65F206E2-01CB-401A-927F-DCD8C7421E8B}">
      <dgm:prSet/>
      <dgm:spPr/>
      <dgm:t>
        <a:bodyPr/>
        <a:lstStyle/>
        <a:p>
          <a:endParaRPr lang="ru-RU"/>
        </a:p>
      </dgm:t>
    </dgm:pt>
    <dgm:pt modelId="{AB43E53B-682B-418C-A226-B579424EA3A7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Задатки(важен заложенный в них потенциал)</a:t>
          </a:r>
          <a:endParaRPr lang="ru-RU" dirty="0">
            <a:solidFill>
              <a:srgbClr val="002060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83845D8-39BD-48AD-B9B2-03F8C4A4EDCA}" type="parTrans" cxnId="{174930CC-123D-4077-8A2B-6B5A575A20D7}">
      <dgm:prSet/>
      <dgm:spPr/>
      <dgm:t>
        <a:bodyPr/>
        <a:lstStyle/>
        <a:p>
          <a:endParaRPr lang="ru-RU"/>
        </a:p>
      </dgm:t>
    </dgm:pt>
    <dgm:pt modelId="{465D303D-3E71-4C95-88D3-83A7E7C5DDCC}" type="sibTrans" cxnId="{174930CC-123D-4077-8A2B-6B5A575A20D7}">
      <dgm:prSet/>
      <dgm:spPr/>
      <dgm:t>
        <a:bodyPr/>
        <a:lstStyle/>
        <a:p>
          <a:endParaRPr lang="ru-RU"/>
        </a:p>
      </dgm:t>
    </dgm:pt>
    <dgm:pt modelId="{F19740D7-1946-4DE8-8EE2-8C07737D488D}">
      <dgm:prSet phldrT="[Текст]" custT="1"/>
      <dgm:spPr/>
      <dgm:t>
        <a:bodyPr/>
        <a:lstStyle/>
        <a:p>
          <a:r>
            <a:rPr lang="ru-RU" sz="2400" dirty="0" smtClean="0">
              <a:latin typeface="Monotype Corsiva" panose="03010101010201010101" pitchFamily="66" charset="0"/>
            </a:rPr>
            <a:t>Природные</a:t>
          </a:r>
          <a:endParaRPr lang="ru-RU" sz="2400" dirty="0">
            <a:latin typeface="Monotype Corsiva" panose="03010101010201010101" pitchFamily="66" charset="0"/>
          </a:endParaRPr>
        </a:p>
      </dgm:t>
    </dgm:pt>
    <dgm:pt modelId="{A199D492-DDB4-475F-9DDD-FC326CD0B31A}" type="parTrans" cxnId="{E1C393BF-EC33-4ADD-8CA3-762571D0CB70}">
      <dgm:prSet/>
      <dgm:spPr/>
      <dgm:t>
        <a:bodyPr/>
        <a:lstStyle/>
        <a:p>
          <a:endParaRPr lang="ru-RU"/>
        </a:p>
      </dgm:t>
    </dgm:pt>
    <dgm:pt modelId="{B743AA34-F6F1-4D0F-B485-68D23EF6B0E7}" type="sibTrans" cxnId="{E1C393BF-EC33-4ADD-8CA3-762571D0CB70}">
      <dgm:prSet/>
      <dgm:spPr/>
      <dgm:t>
        <a:bodyPr/>
        <a:lstStyle/>
        <a:p>
          <a:endParaRPr lang="ru-RU"/>
        </a:p>
      </dgm:t>
    </dgm:pt>
    <dgm:pt modelId="{2C97F841-4E51-474C-8CFD-8240F5ABCDA9}">
      <dgm:prSet phldrT="[Текст]" custT="1"/>
      <dgm:spPr/>
      <dgm:t>
        <a:bodyPr/>
        <a:lstStyle/>
        <a:p>
          <a:r>
            <a:rPr lang="ru-RU" sz="2400" dirty="0" smtClean="0">
              <a:latin typeface="Monotype Corsiva" panose="03010101010201010101" pitchFamily="66" charset="0"/>
            </a:rPr>
            <a:t>Приобретенные</a:t>
          </a:r>
          <a:endParaRPr lang="ru-RU" sz="2400" dirty="0">
            <a:latin typeface="Monotype Corsiva" panose="03010101010201010101" pitchFamily="66" charset="0"/>
          </a:endParaRPr>
        </a:p>
      </dgm:t>
    </dgm:pt>
    <dgm:pt modelId="{3F748CA9-F5E1-4127-A27E-2CDE0FEB31F0}" type="parTrans" cxnId="{8F9D32A3-842C-4674-9EC5-D9076C9AF551}">
      <dgm:prSet/>
      <dgm:spPr/>
      <dgm:t>
        <a:bodyPr/>
        <a:lstStyle/>
        <a:p>
          <a:endParaRPr lang="ru-RU"/>
        </a:p>
      </dgm:t>
    </dgm:pt>
    <dgm:pt modelId="{70CB5C7C-ABE8-48A9-BCF6-58CE80C6F5B6}" type="sibTrans" cxnId="{8F9D32A3-842C-4674-9EC5-D9076C9AF551}">
      <dgm:prSet/>
      <dgm:spPr/>
      <dgm:t>
        <a:bodyPr/>
        <a:lstStyle/>
        <a:p>
          <a:endParaRPr lang="ru-RU"/>
        </a:p>
      </dgm:t>
    </dgm:pt>
    <dgm:pt modelId="{AF4EE95A-A58A-45DE-BB60-B63818549F2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Социальная среда</a:t>
          </a:r>
          <a:endParaRPr lang="ru-RU" dirty="0">
            <a:solidFill>
              <a:srgbClr val="002060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8CC5976-6616-4A51-8E29-438B03C4CDFA}" type="parTrans" cxnId="{9A10BCC4-8D9A-451F-BE53-BCEE667974FA}">
      <dgm:prSet/>
      <dgm:spPr/>
      <dgm:t>
        <a:bodyPr/>
        <a:lstStyle/>
        <a:p>
          <a:endParaRPr lang="ru-RU"/>
        </a:p>
      </dgm:t>
    </dgm:pt>
    <dgm:pt modelId="{957450C0-25D5-4E13-A3FA-92C8618788BB}" type="sibTrans" cxnId="{9A10BCC4-8D9A-451F-BE53-BCEE667974FA}">
      <dgm:prSet/>
      <dgm:spPr/>
      <dgm:t>
        <a:bodyPr/>
        <a:lstStyle/>
        <a:p>
          <a:endParaRPr lang="ru-RU"/>
        </a:p>
      </dgm:t>
    </dgm:pt>
    <dgm:pt modelId="{4ED62352-C968-42E9-BD03-D77186156539}">
      <dgm:prSet phldrT="[Текст]" custT="1"/>
      <dgm:spPr/>
      <dgm:t>
        <a:bodyPr/>
        <a:lstStyle/>
        <a:p>
          <a:r>
            <a:rPr lang="ru-RU" sz="2400" dirty="0" smtClean="0">
              <a:latin typeface="Monotype Corsiva" panose="03010101010201010101" pitchFamily="66" charset="0"/>
            </a:rPr>
            <a:t>Благоприятная</a:t>
          </a:r>
          <a:endParaRPr lang="ru-RU" sz="2400" dirty="0">
            <a:latin typeface="Monotype Corsiva" panose="03010101010201010101" pitchFamily="66" charset="0"/>
          </a:endParaRPr>
        </a:p>
      </dgm:t>
    </dgm:pt>
    <dgm:pt modelId="{A972E20D-4A6F-4D4B-8B26-BCB3743AA4D0}" type="parTrans" cxnId="{EFE20F6E-B93D-44BA-8875-AAE7B38C858C}">
      <dgm:prSet/>
      <dgm:spPr/>
      <dgm:t>
        <a:bodyPr/>
        <a:lstStyle/>
        <a:p>
          <a:endParaRPr lang="ru-RU"/>
        </a:p>
      </dgm:t>
    </dgm:pt>
    <dgm:pt modelId="{2C36841B-2750-42BE-82F1-80FB323AAD58}" type="sibTrans" cxnId="{EFE20F6E-B93D-44BA-8875-AAE7B38C858C}">
      <dgm:prSet/>
      <dgm:spPr/>
      <dgm:t>
        <a:bodyPr/>
        <a:lstStyle/>
        <a:p>
          <a:endParaRPr lang="ru-RU"/>
        </a:p>
      </dgm:t>
    </dgm:pt>
    <dgm:pt modelId="{93463FB4-0615-405B-BDE9-299AE7474926}">
      <dgm:prSet phldrT="[Текст]" custT="1"/>
      <dgm:spPr/>
      <dgm:t>
        <a:bodyPr/>
        <a:lstStyle/>
        <a:p>
          <a:r>
            <a:rPr lang="ru-RU" sz="2400" dirty="0" smtClean="0">
              <a:latin typeface="Monotype Corsiva" panose="03010101010201010101" pitchFamily="66" charset="0"/>
            </a:rPr>
            <a:t>Неблагоприятная</a:t>
          </a:r>
          <a:endParaRPr lang="ru-RU" sz="2400" dirty="0">
            <a:latin typeface="Monotype Corsiva" panose="03010101010201010101" pitchFamily="66" charset="0"/>
          </a:endParaRPr>
        </a:p>
      </dgm:t>
    </dgm:pt>
    <dgm:pt modelId="{A11FC874-E53F-4F69-AE6C-FBFF2A4B430E}" type="parTrans" cxnId="{86776CCA-B5CE-4C3A-A8CA-F581987CB9DA}">
      <dgm:prSet/>
      <dgm:spPr/>
      <dgm:t>
        <a:bodyPr/>
        <a:lstStyle/>
        <a:p>
          <a:endParaRPr lang="ru-RU"/>
        </a:p>
      </dgm:t>
    </dgm:pt>
    <dgm:pt modelId="{91CD3C4F-C570-42C3-9976-39245847403E}" type="sibTrans" cxnId="{86776CCA-B5CE-4C3A-A8CA-F581987CB9DA}">
      <dgm:prSet/>
      <dgm:spPr/>
      <dgm:t>
        <a:bodyPr/>
        <a:lstStyle/>
        <a:p>
          <a:endParaRPr lang="ru-RU"/>
        </a:p>
      </dgm:t>
    </dgm:pt>
    <dgm:pt modelId="{419AB660-7BE3-40D4-8F13-14C4A352587D}" type="pres">
      <dgm:prSet presAssocID="{847A322B-831A-4F46-A6FB-D24D59686CB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6AA1A1E-63C7-491D-9471-26D963D3325A}" type="pres">
      <dgm:prSet presAssocID="{A49B1679-F0BC-4590-83BA-8B59F2FA1E70}" presName="hierRoot1" presStyleCnt="0"/>
      <dgm:spPr/>
    </dgm:pt>
    <dgm:pt modelId="{7CFDD4AC-6A8F-48DC-A3A5-306E1AF858E0}" type="pres">
      <dgm:prSet presAssocID="{A49B1679-F0BC-4590-83BA-8B59F2FA1E70}" presName="composite" presStyleCnt="0"/>
      <dgm:spPr/>
    </dgm:pt>
    <dgm:pt modelId="{27B45644-2D4E-47D0-9DAC-79266314E18E}" type="pres">
      <dgm:prSet presAssocID="{A49B1679-F0BC-4590-83BA-8B59F2FA1E70}" presName="background" presStyleLbl="node0" presStyleIdx="0" presStyleCnt="1"/>
      <dgm:spPr/>
    </dgm:pt>
    <dgm:pt modelId="{986C528A-0B81-4BEC-AC5A-1F6397E92EA7}" type="pres">
      <dgm:prSet presAssocID="{A49B1679-F0BC-4590-83BA-8B59F2FA1E70}" presName="text" presStyleLbl="fgAcc0" presStyleIdx="0" presStyleCnt="1" custScaleX="219339" custScaleY="1093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CC2C05-68E9-4429-851A-DB0EE8970A59}" type="pres">
      <dgm:prSet presAssocID="{A49B1679-F0BC-4590-83BA-8B59F2FA1E70}" presName="hierChild2" presStyleCnt="0"/>
      <dgm:spPr/>
    </dgm:pt>
    <dgm:pt modelId="{A7F6BB7C-AE10-4044-88A8-80C7D5E56C69}" type="pres">
      <dgm:prSet presAssocID="{F83845D8-39BD-48AD-B9B2-03F8C4A4EDC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0C4192D-7227-412A-8E67-EFAB73D7306C}" type="pres">
      <dgm:prSet presAssocID="{AB43E53B-682B-418C-A226-B579424EA3A7}" presName="hierRoot2" presStyleCnt="0"/>
      <dgm:spPr/>
    </dgm:pt>
    <dgm:pt modelId="{96DB0E1E-CC66-4A63-A435-01C805D51AEA}" type="pres">
      <dgm:prSet presAssocID="{AB43E53B-682B-418C-A226-B579424EA3A7}" presName="composite2" presStyleCnt="0"/>
      <dgm:spPr/>
    </dgm:pt>
    <dgm:pt modelId="{8C0C7858-1F82-4209-BBB0-B7CB3FBE8352}" type="pres">
      <dgm:prSet presAssocID="{AB43E53B-682B-418C-A226-B579424EA3A7}" presName="background2" presStyleLbl="node2" presStyleIdx="0" presStyleCnt="2"/>
      <dgm:spPr/>
    </dgm:pt>
    <dgm:pt modelId="{59C54062-3339-4112-960C-D05731E2B073}" type="pres">
      <dgm:prSet presAssocID="{AB43E53B-682B-418C-A226-B579424EA3A7}" presName="text2" presStyleLbl="fgAcc2" presStyleIdx="0" presStyleCnt="2" custScaleX="188421" custScaleY="88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02BB3-3DAC-4FF9-B0FE-1D6A4110FF96}" type="pres">
      <dgm:prSet presAssocID="{AB43E53B-682B-418C-A226-B579424EA3A7}" presName="hierChild3" presStyleCnt="0"/>
      <dgm:spPr/>
    </dgm:pt>
    <dgm:pt modelId="{0589FEFD-83E5-41E3-A66D-6EB168266A11}" type="pres">
      <dgm:prSet presAssocID="{A199D492-DDB4-475F-9DDD-FC326CD0B31A}" presName="Name17" presStyleLbl="parChTrans1D3" presStyleIdx="0" presStyleCnt="4"/>
      <dgm:spPr/>
      <dgm:t>
        <a:bodyPr/>
        <a:lstStyle/>
        <a:p>
          <a:endParaRPr lang="ru-RU"/>
        </a:p>
      </dgm:t>
    </dgm:pt>
    <dgm:pt modelId="{DB241E70-7DA1-4DBC-B20A-A4BD7E5C1745}" type="pres">
      <dgm:prSet presAssocID="{F19740D7-1946-4DE8-8EE2-8C07737D488D}" presName="hierRoot3" presStyleCnt="0"/>
      <dgm:spPr/>
    </dgm:pt>
    <dgm:pt modelId="{138EEF2D-E641-4560-B55E-295ED02A52D8}" type="pres">
      <dgm:prSet presAssocID="{F19740D7-1946-4DE8-8EE2-8C07737D488D}" presName="composite3" presStyleCnt="0"/>
      <dgm:spPr/>
    </dgm:pt>
    <dgm:pt modelId="{1D689AC9-990F-4C9A-ADFF-F717C8A30F41}" type="pres">
      <dgm:prSet presAssocID="{F19740D7-1946-4DE8-8EE2-8C07737D488D}" presName="background3" presStyleLbl="node3" presStyleIdx="0" presStyleCnt="4"/>
      <dgm:spPr/>
    </dgm:pt>
    <dgm:pt modelId="{4D8DC4B4-2147-4D77-AB23-8F82923AB61B}" type="pres">
      <dgm:prSet presAssocID="{F19740D7-1946-4DE8-8EE2-8C07737D488D}" presName="text3" presStyleLbl="fgAcc3" presStyleIdx="0" presStyleCnt="4" custScaleY="1462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EAC024-4850-4256-9B63-A99B8520C467}" type="pres">
      <dgm:prSet presAssocID="{F19740D7-1946-4DE8-8EE2-8C07737D488D}" presName="hierChild4" presStyleCnt="0"/>
      <dgm:spPr/>
    </dgm:pt>
    <dgm:pt modelId="{2AB1AC9A-6FBF-4DF3-B930-C338919B1D94}" type="pres">
      <dgm:prSet presAssocID="{3F748CA9-F5E1-4127-A27E-2CDE0FEB31F0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DE1778F-8D35-4DD7-BEBE-10F1285C73E9}" type="pres">
      <dgm:prSet presAssocID="{2C97F841-4E51-474C-8CFD-8240F5ABCDA9}" presName="hierRoot3" presStyleCnt="0"/>
      <dgm:spPr/>
    </dgm:pt>
    <dgm:pt modelId="{D9F6C913-1159-4C2D-917A-8431DA922242}" type="pres">
      <dgm:prSet presAssocID="{2C97F841-4E51-474C-8CFD-8240F5ABCDA9}" presName="composite3" presStyleCnt="0"/>
      <dgm:spPr/>
    </dgm:pt>
    <dgm:pt modelId="{1FC17931-42BB-4E9B-89C9-0F2654752023}" type="pres">
      <dgm:prSet presAssocID="{2C97F841-4E51-474C-8CFD-8240F5ABCDA9}" presName="background3" presStyleLbl="node3" presStyleIdx="1" presStyleCnt="4"/>
      <dgm:spPr/>
    </dgm:pt>
    <dgm:pt modelId="{F61DB7EF-FDDD-4E17-B32C-38AF6646AA2A}" type="pres">
      <dgm:prSet presAssocID="{2C97F841-4E51-474C-8CFD-8240F5ABCDA9}" presName="text3" presStyleLbl="fgAcc3" presStyleIdx="1" presStyleCnt="4" custScaleY="150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26012C-D7E6-4E40-A79A-611BE1A5E89E}" type="pres">
      <dgm:prSet presAssocID="{2C97F841-4E51-474C-8CFD-8240F5ABCDA9}" presName="hierChild4" presStyleCnt="0"/>
      <dgm:spPr/>
    </dgm:pt>
    <dgm:pt modelId="{1CA65A04-3BD7-4FDC-9E17-5FC7078C4625}" type="pres">
      <dgm:prSet presAssocID="{E8CC5976-6616-4A51-8E29-438B03C4CDF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0FC5DC6-4521-4DB7-BD8E-A773A78E0582}" type="pres">
      <dgm:prSet presAssocID="{AF4EE95A-A58A-45DE-BB60-B63818549F2D}" presName="hierRoot2" presStyleCnt="0"/>
      <dgm:spPr/>
    </dgm:pt>
    <dgm:pt modelId="{68620736-4C38-4F6E-A770-A49365016992}" type="pres">
      <dgm:prSet presAssocID="{AF4EE95A-A58A-45DE-BB60-B63818549F2D}" presName="composite2" presStyleCnt="0"/>
      <dgm:spPr/>
    </dgm:pt>
    <dgm:pt modelId="{F39AC7CF-2143-46A4-8BDC-A6F1E086B9C2}" type="pres">
      <dgm:prSet presAssocID="{AF4EE95A-A58A-45DE-BB60-B63818549F2D}" presName="background2" presStyleLbl="node2" presStyleIdx="1" presStyleCnt="2"/>
      <dgm:spPr/>
    </dgm:pt>
    <dgm:pt modelId="{E4606AAB-28D7-4D29-BB14-DD4B4434D487}" type="pres">
      <dgm:prSet presAssocID="{AF4EE95A-A58A-45DE-BB60-B63818549F2D}" presName="text2" presStyleLbl="fgAcc2" presStyleIdx="1" presStyleCnt="2" custScaleX="183576" custScaleY="860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B1F001-2EBC-4E1E-8E9D-74ED1EBFED86}" type="pres">
      <dgm:prSet presAssocID="{AF4EE95A-A58A-45DE-BB60-B63818549F2D}" presName="hierChild3" presStyleCnt="0"/>
      <dgm:spPr/>
    </dgm:pt>
    <dgm:pt modelId="{9A5A4742-8546-47F0-8DC3-E0B9B652A194}" type="pres">
      <dgm:prSet presAssocID="{A972E20D-4A6F-4D4B-8B26-BCB3743AA4D0}" presName="Name17" presStyleLbl="parChTrans1D3" presStyleIdx="2" presStyleCnt="4"/>
      <dgm:spPr/>
      <dgm:t>
        <a:bodyPr/>
        <a:lstStyle/>
        <a:p>
          <a:endParaRPr lang="ru-RU"/>
        </a:p>
      </dgm:t>
    </dgm:pt>
    <dgm:pt modelId="{85536364-AB21-428C-9195-CF6219FD5D40}" type="pres">
      <dgm:prSet presAssocID="{4ED62352-C968-42E9-BD03-D77186156539}" presName="hierRoot3" presStyleCnt="0"/>
      <dgm:spPr/>
    </dgm:pt>
    <dgm:pt modelId="{E07F558E-3A5D-4DDB-AE4B-9619C2730123}" type="pres">
      <dgm:prSet presAssocID="{4ED62352-C968-42E9-BD03-D77186156539}" presName="composite3" presStyleCnt="0"/>
      <dgm:spPr/>
    </dgm:pt>
    <dgm:pt modelId="{A54A3640-E78B-4879-9A19-A2331008DCCA}" type="pres">
      <dgm:prSet presAssocID="{4ED62352-C968-42E9-BD03-D77186156539}" presName="background3" presStyleLbl="node3" presStyleIdx="2" presStyleCnt="4"/>
      <dgm:spPr/>
    </dgm:pt>
    <dgm:pt modelId="{F3DF9092-3947-4FA3-A14D-26A693C08BE9}" type="pres">
      <dgm:prSet presAssocID="{4ED62352-C968-42E9-BD03-D77186156539}" presName="text3" presStyleLbl="fgAcc3" presStyleIdx="2" presStyleCnt="4" custScaleY="152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12815F-2117-4160-8FD7-149C952AC58A}" type="pres">
      <dgm:prSet presAssocID="{4ED62352-C968-42E9-BD03-D77186156539}" presName="hierChild4" presStyleCnt="0"/>
      <dgm:spPr/>
    </dgm:pt>
    <dgm:pt modelId="{7A3AFA72-A3EB-42E2-8189-E5277BD21CCE}" type="pres">
      <dgm:prSet presAssocID="{A11FC874-E53F-4F69-AE6C-FBFF2A4B430E}" presName="Name17" presStyleLbl="parChTrans1D3" presStyleIdx="3" presStyleCnt="4"/>
      <dgm:spPr/>
      <dgm:t>
        <a:bodyPr/>
        <a:lstStyle/>
        <a:p>
          <a:endParaRPr lang="ru-RU"/>
        </a:p>
      </dgm:t>
    </dgm:pt>
    <dgm:pt modelId="{EDB6D3A4-9456-4738-B8A8-D06CC2CB80DE}" type="pres">
      <dgm:prSet presAssocID="{93463FB4-0615-405B-BDE9-299AE7474926}" presName="hierRoot3" presStyleCnt="0"/>
      <dgm:spPr/>
    </dgm:pt>
    <dgm:pt modelId="{A6426384-57B2-4B9F-AA59-6A85915EAF49}" type="pres">
      <dgm:prSet presAssocID="{93463FB4-0615-405B-BDE9-299AE7474926}" presName="composite3" presStyleCnt="0"/>
      <dgm:spPr/>
    </dgm:pt>
    <dgm:pt modelId="{F7C44FEB-1872-49D5-B390-5537791075EA}" type="pres">
      <dgm:prSet presAssocID="{93463FB4-0615-405B-BDE9-299AE7474926}" presName="background3" presStyleLbl="node3" presStyleIdx="3" presStyleCnt="4"/>
      <dgm:spPr/>
    </dgm:pt>
    <dgm:pt modelId="{9BFC6BBB-84A1-4D57-B639-732DE1F6B59D}" type="pres">
      <dgm:prSet presAssocID="{93463FB4-0615-405B-BDE9-299AE7474926}" presName="text3" presStyleLbl="fgAcc3" presStyleIdx="3" presStyleCnt="4" custScaleY="1497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C287D6-0D02-440A-AE32-9FB3FDF75D91}" type="pres">
      <dgm:prSet presAssocID="{93463FB4-0615-405B-BDE9-299AE7474926}" presName="hierChild4" presStyleCnt="0"/>
      <dgm:spPr/>
    </dgm:pt>
  </dgm:ptLst>
  <dgm:cxnLst>
    <dgm:cxn modelId="{174930CC-123D-4077-8A2B-6B5A575A20D7}" srcId="{A49B1679-F0BC-4590-83BA-8B59F2FA1E70}" destId="{AB43E53B-682B-418C-A226-B579424EA3A7}" srcOrd="0" destOrd="0" parTransId="{F83845D8-39BD-48AD-B9B2-03F8C4A4EDCA}" sibTransId="{465D303D-3E71-4C95-88D3-83A7E7C5DDCC}"/>
    <dgm:cxn modelId="{86776CCA-B5CE-4C3A-A8CA-F581987CB9DA}" srcId="{AF4EE95A-A58A-45DE-BB60-B63818549F2D}" destId="{93463FB4-0615-405B-BDE9-299AE7474926}" srcOrd="1" destOrd="0" parTransId="{A11FC874-E53F-4F69-AE6C-FBFF2A4B430E}" sibTransId="{91CD3C4F-C570-42C3-9976-39245847403E}"/>
    <dgm:cxn modelId="{D4B0D57E-15A1-449C-A2B3-F674575304E1}" type="presOf" srcId="{AF4EE95A-A58A-45DE-BB60-B63818549F2D}" destId="{E4606AAB-28D7-4D29-BB14-DD4B4434D487}" srcOrd="0" destOrd="0" presId="urn:microsoft.com/office/officeart/2005/8/layout/hierarchy1"/>
    <dgm:cxn modelId="{65F206E2-01CB-401A-927F-DCD8C7421E8B}" srcId="{847A322B-831A-4F46-A6FB-D24D59686CBD}" destId="{A49B1679-F0BC-4590-83BA-8B59F2FA1E70}" srcOrd="0" destOrd="0" parTransId="{99FC73CB-0DBC-43D0-A883-B497A607B7CA}" sibTransId="{F554B1F8-9881-4028-A72F-6A4BC27791BC}"/>
    <dgm:cxn modelId="{D421FD47-D89D-4163-AF07-3521B382C8A0}" type="presOf" srcId="{E8CC5976-6616-4A51-8E29-438B03C4CDFA}" destId="{1CA65A04-3BD7-4FDC-9E17-5FC7078C4625}" srcOrd="0" destOrd="0" presId="urn:microsoft.com/office/officeart/2005/8/layout/hierarchy1"/>
    <dgm:cxn modelId="{017A0BB7-A79C-4A8B-B235-F61B4A6882B1}" type="presOf" srcId="{F83845D8-39BD-48AD-B9B2-03F8C4A4EDCA}" destId="{A7F6BB7C-AE10-4044-88A8-80C7D5E56C69}" srcOrd="0" destOrd="0" presId="urn:microsoft.com/office/officeart/2005/8/layout/hierarchy1"/>
    <dgm:cxn modelId="{E1C393BF-EC33-4ADD-8CA3-762571D0CB70}" srcId="{AB43E53B-682B-418C-A226-B579424EA3A7}" destId="{F19740D7-1946-4DE8-8EE2-8C07737D488D}" srcOrd="0" destOrd="0" parTransId="{A199D492-DDB4-475F-9DDD-FC326CD0B31A}" sibTransId="{B743AA34-F6F1-4D0F-B485-68D23EF6B0E7}"/>
    <dgm:cxn modelId="{34CA1FA4-FC1F-4859-974A-AA6D76F098E2}" type="presOf" srcId="{AB43E53B-682B-418C-A226-B579424EA3A7}" destId="{59C54062-3339-4112-960C-D05731E2B073}" srcOrd="0" destOrd="0" presId="urn:microsoft.com/office/officeart/2005/8/layout/hierarchy1"/>
    <dgm:cxn modelId="{DD013E2E-BA88-461B-9AC5-40C96B06F504}" type="presOf" srcId="{93463FB4-0615-405B-BDE9-299AE7474926}" destId="{9BFC6BBB-84A1-4D57-B639-732DE1F6B59D}" srcOrd="0" destOrd="0" presId="urn:microsoft.com/office/officeart/2005/8/layout/hierarchy1"/>
    <dgm:cxn modelId="{86500E42-D1B8-486C-BC20-B3BD38D1058B}" type="presOf" srcId="{4ED62352-C968-42E9-BD03-D77186156539}" destId="{F3DF9092-3947-4FA3-A14D-26A693C08BE9}" srcOrd="0" destOrd="0" presId="urn:microsoft.com/office/officeart/2005/8/layout/hierarchy1"/>
    <dgm:cxn modelId="{EAE5D8BD-7762-4CD4-AA71-560DE6AC1692}" type="presOf" srcId="{A11FC874-E53F-4F69-AE6C-FBFF2A4B430E}" destId="{7A3AFA72-A3EB-42E2-8189-E5277BD21CCE}" srcOrd="0" destOrd="0" presId="urn:microsoft.com/office/officeart/2005/8/layout/hierarchy1"/>
    <dgm:cxn modelId="{487B1D50-4BD1-4A3B-84E4-6CC31B0F18A7}" type="presOf" srcId="{2C97F841-4E51-474C-8CFD-8240F5ABCDA9}" destId="{F61DB7EF-FDDD-4E17-B32C-38AF6646AA2A}" srcOrd="0" destOrd="0" presId="urn:microsoft.com/office/officeart/2005/8/layout/hierarchy1"/>
    <dgm:cxn modelId="{AE1C3D42-FEF0-480D-AFE8-B0DE2498C5FC}" type="presOf" srcId="{3F748CA9-F5E1-4127-A27E-2CDE0FEB31F0}" destId="{2AB1AC9A-6FBF-4DF3-B930-C338919B1D94}" srcOrd="0" destOrd="0" presId="urn:microsoft.com/office/officeart/2005/8/layout/hierarchy1"/>
    <dgm:cxn modelId="{187AF46B-8416-460B-A4B5-85F704CD73B5}" type="presOf" srcId="{A49B1679-F0BC-4590-83BA-8B59F2FA1E70}" destId="{986C528A-0B81-4BEC-AC5A-1F6397E92EA7}" srcOrd="0" destOrd="0" presId="urn:microsoft.com/office/officeart/2005/8/layout/hierarchy1"/>
    <dgm:cxn modelId="{9A10BCC4-8D9A-451F-BE53-BCEE667974FA}" srcId="{A49B1679-F0BC-4590-83BA-8B59F2FA1E70}" destId="{AF4EE95A-A58A-45DE-BB60-B63818549F2D}" srcOrd="1" destOrd="0" parTransId="{E8CC5976-6616-4A51-8E29-438B03C4CDFA}" sibTransId="{957450C0-25D5-4E13-A3FA-92C8618788BB}"/>
    <dgm:cxn modelId="{AF7B4D04-FA79-4C8C-BBB9-B80120BC93F8}" type="presOf" srcId="{A199D492-DDB4-475F-9DDD-FC326CD0B31A}" destId="{0589FEFD-83E5-41E3-A66D-6EB168266A11}" srcOrd="0" destOrd="0" presId="urn:microsoft.com/office/officeart/2005/8/layout/hierarchy1"/>
    <dgm:cxn modelId="{669F0A3E-A34A-4C6B-B7DE-FD875D097A54}" type="presOf" srcId="{847A322B-831A-4F46-A6FB-D24D59686CBD}" destId="{419AB660-7BE3-40D4-8F13-14C4A352587D}" srcOrd="0" destOrd="0" presId="urn:microsoft.com/office/officeart/2005/8/layout/hierarchy1"/>
    <dgm:cxn modelId="{EFE20F6E-B93D-44BA-8875-AAE7B38C858C}" srcId="{AF4EE95A-A58A-45DE-BB60-B63818549F2D}" destId="{4ED62352-C968-42E9-BD03-D77186156539}" srcOrd="0" destOrd="0" parTransId="{A972E20D-4A6F-4D4B-8B26-BCB3743AA4D0}" sibTransId="{2C36841B-2750-42BE-82F1-80FB323AAD58}"/>
    <dgm:cxn modelId="{A90E69BC-4820-42FD-A7FD-3577E5539F8B}" type="presOf" srcId="{A972E20D-4A6F-4D4B-8B26-BCB3743AA4D0}" destId="{9A5A4742-8546-47F0-8DC3-E0B9B652A194}" srcOrd="0" destOrd="0" presId="urn:microsoft.com/office/officeart/2005/8/layout/hierarchy1"/>
    <dgm:cxn modelId="{8F9D32A3-842C-4674-9EC5-D9076C9AF551}" srcId="{AB43E53B-682B-418C-A226-B579424EA3A7}" destId="{2C97F841-4E51-474C-8CFD-8240F5ABCDA9}" srcOrd="1" destOrd="0" parTransId="{3F748CA9-F5E1-4127-A27E-2CDE0FEB31F0}" sibTransId="{70CB5C7C-ABE8-48A9-BCF6-58CE80C6F5B6}"/>
    <dgm:cxn modelId="{4CD9B677-710F-4125-9767-7B9ECC596454}" type="presOf" srcId="{F19740D7-1946-4DE8-8EE2-8C07737D488D}" destId="{4D8DC4B4-2147-4D77-AB23-8F82923AB61B}" srcOrd="0" destOrd="0" presId="urn:microsoft.com/office/officeart/2005/8/layout/hierarchy1"/>
    <dgm:cxn modelId="{8F6E6361-D320-4839-8CE7-638D6BC46D6C}" type="presParOf" srcId="{419AB660-7BE3-40D4-8F13-14C4A352587D}" destId="{76AA1A1E-63C7-491D-9471-26D963D3325A}" srcOrd="0" destOrd="0" presId="urn:microsoft.com/office/officeart/2005/8/layout/hierarchy1"/>
    <dgm:cxn modelId="{F08E079E-4847-432A-A7DC-C6E742E26F14}" type="presParOf" srcId="{76AA1A1E-63C7-491D-9471-26D963D3325A}" destId="{7CFDD4AC-6A8F-48DC-A3A5-306E1AF858E0}" srcOrd="0" destOrd="0" presId="urn:microsoft.com/office/officeart/2005/8/layout/hierarchy1"/>
    <dgm:cxn modelId="{B8386CE0-E4BB-4C50-A484-738611C1EFDD}" type="presParOf" srcId="{7CFDD4AC-6A8F-48DC-A3A5-306E1AF858E0}" destId="{27B45644-2D4E-47D0-9DAC-79266314E18E}" srcOrd="0" destOrd="0" presId="urn:microsoft.com/office/officeart/2005/8/layout/hierarchy1"/>
    <dgm:cxn modelId="{9E3482A8-ABEB-4C30-9271-F678E59D5477}" type="presParOf" srcId="{7CFDD4AC-6A8F-48DC-A3A5-306E1AF858E0}" destId="{986C528A-0B81-4BEC-AC5A-1F6397E92EA7}" srcOrd="1" destOrd="0" presId="urn:microsoft.com/office/officeart/2005/8/layout/hierarchy1"/>
    <dgm:cxn modelId="{FDBF6416-2549-47C8-B167-33C46743B9B0}" type="presParOf" srcId="{76AA1A1E-63C7-491D-9471-26D963D3325A}" destId="{B9CC2C05-68E9-4429-851A-DB0EE8970A59}" srcOrd="1" destOrd="0" presId="urn:microsoft.com/office/officeart/2005/8/layout/hierarchy1"/>
    <dgm:cxn modelId="{C932EA23-0395-45DA-B63C-B1E0E85904A1}" type="presParOf" srcId="{B9CC2C05-68E9-4429-851A-DB0EE8970A59}" destId="{A7F6BB7C-AE10-4044-88A8-80C7D5E56C69}" srcOrd="0" destOrd="0" presId="urn:microsoft.com/office/officeart/2005/8/layout/hierarchy1"/>
    <dgm:cxn modelId="{1E0BD854-50D6-4972-A883-49377C4D5182}" type="presParOf" srcId="{B9CC2C05-68E9-4429-851A-DB0EE8970A59}" destId="{70C4192D-7227-412A-8E67-EFAB73D7306C}" srcOrd="1" destOrd="0" presId="urn:microsoft.com/office/officeart/2005/8/layout/hierarchy1"/>
    <dgm:cxn modelId="{D5C7CF91-CEDE-4D4E-A471-863FDE0BA473}" type="presParOf" srcId="{70C4192D-7227-412A-8E67-EFAB73D7306C}" destId="{96DB0E1E-CC66-4A63-A435-01C805D51AEA}" srcOrd="0" destOrd="0" presId="urn:microsoft.com/office/officeart/2005/8/layout/hierarchy1"/>
    <dgm:cxn modelId="{6AFDE268-FCF7-4593-8A42-D210E886C99B}" type="presParOf" srcId="{96DB0E1E-CC66-4A63-A435-01C805D51AEA}" destId="{8C0C7858-1F82-4209-BBB0-B7CB3FBE8352}" srcOrd="0" destOrd="0" presId="urn:microsoft.com/office/officeart/2005/8/layout/hierarchy1"/>
    <dgm:cxn modelId="{2D97A52C-FD17-4072-8F29-12A58F8D6997}" type="presParOf" srcId="{96DB0E1E-CC66-4A63-A435-01C805D51AEA}" destId="{59C54062-3339-4112-960C-D05731E2B073}" srcOrd="1" destOrd="0" presId="urn:microsoft.com/office/officeart/2005/8/layout/hierarchy1"/>
    <dgm:cxn modelId="{E9631A38-8C8E-4BE6-A97B-3DAE74FBBB07}" type="presParOf" srcId="{70C4192D-7227-412A-8E67-EFAB73D7306C}" destId="{2A602BB3-3DAC-4FF9-B0FE-1D6A4110FF96}" srcOrd="1" destOrd="0" presId="urn:microsoft.com/office/officeart/2005/8/layout/hierarchy1"/>
    <dgm:cxn modelId="{1B0631E9-D3AA-4DCE-9B4E-0DA926F78AB7}" type="presParOf" srcId="{2A602BB3-3DAC-4FF9-B0FE-1D6A4110FF96}" destId="{0589FEFD-83E5-41E3-A66D-6EB168266A11}" srcOrd="0" destOrd="0" presId="urn:microsoft.com/office/officeart/2005/8/layout/hierarchy1"/>
    <dgm:cxn modelId="{F92227CA-F0E9-4A17-A6DB-B9FFF6C8A720}" type="presParOf" srcId="{2A602BB3-3DAC-4FF9-B0FE-1D6A4110FF96}" destId="{DB241E70-7DA1-4DBC-B20A-A4BD7E5C1745}" srcOrd="1" destOrd="0" presId="urn:microsoft.com/office/officeart/2005/8/layout/hierarchy1"/>
    <dgm:cxn modelId="{395AE807-8691-4434-8A5B-F97EA8B4960D}" type="presParOf" srcId="{DB241E70-7DA1-4DBC-B20A-A4BD7E5C1745}" destId="{138EEF2D-E641-4560-B55E-295ED02A52D8}" srcOrd="0" destOrd="0" presId="urn:microsoft.com/office/officeart/2005/8/layout/hierarchy1"/>
    <dgm:cxn modelId="{CBC2A346-C627-4B2D-889D-8684D5D82C92}" type="presParOf" srcId="{138EEF2D-E641-4560-B55E-295ED02A52D8}" destId="{1D689AC9-990F-4C9A-ADFF-F717C8A30F41}" srcOrd="0" destOrd="0" presId="urn:microsoft.com/office/officeart/2005/8/layout/hierarchy1"/>
    <dgm:cxn modelId="{BF28B6D3-6648-4195-B180-29DFBA7C8EDC}" type="presParOf" srcId="{138EEF2D-E641-4560-B55E-295ED02A52D8}" destId="{4D8DC4B4-2147-4D77-AB23-8F82923AB61B}" srcOrd="1" destOrd="0" presId="urn:microsoft.com/office/officeart/2005/8/layout/hierarchy1"/>
    <dgm:cxn modelId="{05CBADB2-E1B5-4F4F-8ACC-4CFAAF1A7C11}" type="presParOf" srcId="{DB241E70-7DA1-4DBC-B20A-A4BD7E5C1745}" destId="{FBEAC024-4850-4256-9B63-A99B8520C467}" srcOrd="1" destOrd="0" presId="urn:microsoft.com/office/officeart/2005/8/layout/hierarchy1"/>
    <dgm:cxn modelId="{50598D3C-C60D-4DEC-B0D9-6EBDCC7CB6D3}" type="presParOf" srcId="{2A602BB3-3DAC-4FF9-B0FE-1D6A4110FF96}" destId="{2AB1AC9A-6FBF-4DF3-B930-C338919B1D94}" srcOrd="2" destOrd="0" presId="urn:microsoft.com/office/officeart/2005/8/layout/hierarchy1"/>
    <dgm:cxn modelId="{650A6DDB-65F8-478D-8392-9AAAEE03343F}" type="presParOf" srcId="{2A602BB3-3DAC-4FF9-B0FE-1D6A4110FF96}" destId="{DDE1778F-8D35-4DD7-BEBE-10F1285C73E9}" srcOrd="3" destOrd="0" presId="urn:microsoft.com/office/officeart/2005/8/layout/hierarchy1"/>
    <dgm:cxn modelId="{A7C0CBC7-CDBF-42AA-B49A-224A5194921A}" type="presParOf" srcId="{DDE1778F-8D35-4DD7-BEBE-10F1285C73E9}" destId="{D9F6C913-1159-4C2D-917A-8431DA922242}" srcOrd="0" destOrd="0" presId="urn:microsoft.com/office/officeart/2005/8/layout/hierarchy1"/>
    <dgm:cxn modelId="{2908B340-7DE1-4EAB-89CA-4BF58678F68C}" type="presParOf" srcId="{D9F6C913-1159-4C2D-917A-8431DA922242}" destId="{1FC17931-42BB-4E9B-89C9-0F2654752023}" srcOrd="0" destOrd="0" presId="urn:microsoft.com/office/officeart/2005/8/layout/hierarchy1"/>
    <dgm:cxn modelId="{83B915E3-10C2-4C66-80C0-CFDD223DFA80}" type="presParOf" srcId="{D9F6C913-1159-4C2D-917A-8431DA922242}" destId="{F61DB7EF-FDDD-4E17-B32C-38AF6646AA2A}" srcOrd="1" destOrd="0" presId="urn:microsoft.com/office/officeart/2005/8/layout/hierarchy1"/>
    <dgm:cxn modelId="{F3B9B7F1-512F-4C82-8B0D-DEA08990FCBB}" type="presParOf" srcId="{DDE1778F-8D35-4DD7-BEBE-10F1285C73E9}" destId="{2126012C-D7E6-4E40-A79A-611BE1A5E89E}" srcOrd="1" destOrd="0" presId="urn:microsoft.com/office/officeart/2005/8/layout/hierarchy1"/>
    <dgm:cxn modelId="{4F438430-A0CD-496F-A5A6-37A4F88AC0A1}" type="presParOf" srcId="{B9CC2C05-68E9-4429-851A-DB0EE8970A59}" destId="{1CA65A04-3BD7-4FDC-9E17-5FC7078C4625}" srcOrd="2" destOrd="0" presId="urn:microsoft.com/office/officeart/2005/8/layout/hierarchy1"/>
    <dgm:cxn modelId="{1975F697-8D8B-4B23-B45E-4B4ED91E1EB5}" type="presParOf" srcId="{B9CC2C05-68E9-4429-851A-DB0EE8970A59}" destId="{A0FC5DC6-4521-4DB7-BD8E-A773A78E0582}" srcOrd="3" destOrd="0" presId="urn:microsoft.com/office/officeart/2005/8/layout/hierarchy1"/>
    <dgm:cxn modelId="{87A2E8AF-959B-4D9F-A8E0-2500FD28EF67}" type="presParOf" srcId="{A0FC5DC6-4521-4DB7-BD8E-A773A78E0582}" destId="{68620736-4C38-4F6E-A770-A49365016992}" srcOrd="0" destOrd="0" presId="urn:microsoft.com/office/officeart/2005/8/layout/hierarchy1"/>
    <dgm:cxn modelId="{FAD7574B-05EA-4488-B7D3-8A5ECE688FDD}" type="presParOf" srcId="{68620736-4C38-4F6E-A770-A49365016992}" destId="{F39AC7CF-2143-46A4-8BDC-A6F1E086B9C2}" srcOrd="0" destOrd="0" presId="urn:microsoft.com/office/officeart/2005/8/layout/hierarchy1"/>
    <dgm:cxn modelId="{A2E3A0BF-2D6B-4590-9A8C-B117AD3E05C5}" type="presParOf" srcId="{68620736-4C38-4F6E-A770-A49365016992}" destId="{E4606AAB-28D7-4D29-BB14-DD4B4434D487}" srcOrd="1" destOrd="0" presId="urn:microsoft.com/office/officeart/2005/8/layout/hierarchy1"/>
    <dgm:cxn modelId="{2837E0BD-5D03-4488-BAC6-CA0EA4143CED}" type="presParOf" srcId="{A0FC5DC6-4521-4DB7-BD8E-A773A78E0582}" destId="{B0B1F001-2EBC-4E1E-8E9D-74ED1EBFED86}" srcOrd="1" destOrd="0" presId="urn:microsoft.com/office/officeart/2005/8/layout/hierarchy1"/>
    <dgm:cxn modelId="{B3B14F0D-4B39-4036-99C8-7AE77F33F4EE}" type="presParOf" srcId="{B0B1F001-2EBC-4E1E-8E9D-74ED1EBFED86}" destId="{9A5A4742-8546-47F0-8DC3-E0B9B652A194}" srcOrd="0" destOrd="0" presId="urn:microsoft.com/office/officeart/2005/8/layout/hierarchy1"/>
    <dgm:cxn modelId="{1D2ED243-C851-45C2-B9EB-B952A8D61AEF}" type="presParOf" srcId="{B0B1F001-2EBC-4E1E-8E9D-74ED1EBFED86}" destId="{85536364-AB21-428C-9195-CF6219FD5D40}" srcOrd="1" destOrd="0" presId="urn:microsoft.com/office/officeart/2005/8/layout/hierarchy1"/>
    <dgm:cxn modelId="{602600CD-E120-4A65-AAB8-5CB81F216162}" type="presParOf" srcId="{85536364-AB21-428C-9195-CF6219FD5D40}" destId="{E07F558E-3A5D-4DDB-AE4B-9619C2730123}" srcOrd="0" destOrd="0" presId="urn:microsoft.com/office/officeart/2005/8/layout/hierarchy1"/>
    <dgm:cxn modelId="{BF0CC583-F461-4178-9C1F-E63CA87F002F}" type="presParOf" srcId="{E07F558E-3A5D-4DDB-AE4B-9619C2730123}" destId="{A54A3640-E78B-4879-9A19-A2331008DCCA}" srcOrd="0" destOrd="0" presId="urn:microsoft.com/office/officeart/2005/8/layout/hierarchy1"/>
    <dgm:cxn modelId="{C56C0E23-8E1C-4037-BBF7-92ACB707E7FC}" type="presParOf" srcId="{E07F558E-3A5D-4DDB-AE4B-9619C2730123}" destId="{F3DF9092-3947-4FA3-A14D-26A693C08BE9}" srcOrd="1" destOrd="0" presId="urn:microsoft.com/office/officeart/2005/8/layout/hierarchy1"/>
    <dgm:cxn modelId="{040A564A-67AB-4E5C-A3A1-C7314CDE80DC}" type="presParOf" srcId="{85536364-AB21-428C-9195-CF6219FD5D40}" destId="{4412815F-2117-4160-8FD7-149C952AC58A}" srcOrd="1" destOrd="0" presId="urn:microsoft.com/office/officeart/2005/8/layout/hierarchy1"/>
    <dgm:cxn modelId="{EE300868-824A-4273-ABDC-82BEF75C9CBE}" type="presParOf" srcId="{B0B1F001-2EBC-4E1E-8E9D-74ED1EBFED86}" destId="{7A3AFA72-A3EB-42E2-8189-E5277BD21CCE}" srcOrd="2" destOrd="0" presId="urn:microsoft.com/office/officeart/2005/8/layout/hierarchy1"/>
    <dgm:cxn modelId="{B4749E7D-BE01-4B73-B3A9-67B085C5DAFD}" type="presParOf" srcId="{B0B1F001-2EBC-4E1E-8E9D-74ED1EBFED86}" destId="{EDB6D3A4-9456-4738-B8A8-D06CC2CB80DE}" srcOrd="3" destOrd="0" presId="urn:microsoft.com/office/officeart/2005/8/layout/hierarchy1"/>
    <dgm:cxn modelId="{7941FB68-F58E-4B87-ABCE-C5248A670DFE}" type="presParOf" srcId="{EDB6D3A4-9456-4738-B8A8-D06CC2CB80DE}" destId="{A6426384-57B2-4B9F-AA59-6A85915EAF49}" srcOrd="0" destOrd="0" presId="urn:microsoft.com/office/officeart/2005/8/layout/hierarchy1"/>
    <dgm:cxn modelId="{862086A4-5D1C-4631-933A-757DD27E89C2}" type="presParOf" srcId="{A6426384-57B2-4B9F-AA59-6A85915EAF49}" destId="{F7C44FEB-1872-49D5-B390-5537791075EA}" srcOrd="0" destOrd="0" presId="urn:microsoft.com/office/officeart/2005/8/layout/hierarchy1"/>
    <dgm:cxn modelId="{1E8DD2AC-D8E8-4AFF-B8F3-6D46D182458A}" type="presParOf" srcId="{A6426384-57B2-4B9F-AA59-6A85915EAF49}" destId="{9BFC6BBB-84A1-4D57-B639-732DE1F6B59D}" srcOrd="1" destOrd="0" presId="urn:microsoft.com/office/officeart/2005/8/layout/hierarchy1"/>
    <dgm:cxn modelId="{23A125A0-5867-49BB-BCDA-2DC571567D0E}" type="presParOf" srcId="{EDB6D3A4-9456-4738-B8A8-D06CC2CB80DE}" destId="{03C287D6-0D02-440A-AE32-9FB3FDF75D91}" srcOrd="1" destOrd="0" presId="urn:microsoft.com/office/officeart/2005/8/layout/hierarchy1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3AFA72-A3EB-42E2-8189-E5277BD21CCE}">
      <dsp:nvSpPr>
        <dsp:cNvPr id="0" name=""/>
        <dsp:cNvSpPr/>
      </dsp:nvSpPr>
      <dsp:spPr>
        <a:xfrm>
          <a:off x="5998604" y="2710259"/>
          <a:ext cx="1030604" cy="490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243"/>
              </a:lnTo>
              <a:lnTo>
                <a:pt x="1030604" y="334243"/>
              </a:lnTo>
              <a:lnTo>
                <a:pt x="1030604" y="490473"/>
              </a:lnTo>
            </a:path>
          </a:pathLst>
        </a:custGeom>
        <a:noFill/>
        <a:ln w="1079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A4742-8546-47F0-8DC3-E0B9B652A194}">
      <dsp:nvSpPr>
        <dsp:cNvPr id="0" name=""/>
        <dsp:cNvSpPr/>
      </dsp:nvSpPr>
      <dsp:spPr>
        <a:xfrm>
          <a:off x="4968000" y="2710259"/>
          <a:ext cx="1030604" cy="490473"/>
        </a:xfrm>
        <a:custGeom>
          <a:avLst/>
          <a:gdLst/>
          <a:ahLst/>
          <a:cxnLst/>
          <a:rect l="0" t="0" r="0" b="0"/>
          <a:pathLst>
            <a:path>
              <a:moveTo>
                <a:pt x="1030604" y="0"/>
              </a:moveTo>
              <a:lnTo>
                <a:pt x="1030604" y="334243"/>
              </a:lnTo>
              <a:lnTo>
                <a:pt x="0" y="334243"/>
              </a:lnTo>
              <a:lnTo>
                <a:pt x="0" y="490473"/>
              </a:lnTo>
            </a:path>
          </a:pathLst>
        </a:custGeom>
        <a:noFill/>
        <a:ln w="1079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65A04-3BD7-4FDC-9E17-5FC7078C4625}">
      <dsp:nvSpPr>
        <dsp:cNvPr id="0" name=""/>
        <dsp:cNvSpPr/>
      </dsp:nvSpPr>
      <dsp:spPr>
        <a:xfrm>
          <a:off x="3916969" y="1297823"/>
          <a:ext cx="2081635" cy="490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243"/>
              </a:lnTo>
              <a:lnTo>
                <a:pt x="2081635" y="334243"/>
              </a:lnTo>
              <a:lnTo>
                <a:pt x="2081635" y="490473"/>
              </a:lnTo>
            </a:path>
          </a:pathLst>
        </a:custGeom>
        <a:noFill/>
        <a:ln w="1079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B1AC9A-6FBF-4DF3-B930-C338919B1D94}">
      <dsp:nvSpPr>
        <dsp:cNvPr id="0" name=""/>
        <dsp:cNvSpPr/>
      </dsp:nvSpPr>
      <dsp:spPr>
        <a:xfrm>
          <a:off x="1876187" y="2734772"/>
          <a:ext cx="1030604" cy="490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243"/>
              </a:lnTo>
              <a:lnTo>
                <a:pt x="1030604" y="334243"/>
              </a:lnTo>
              <a:lnTo>
                <a:pt x="1030604" y="490473"/>
              </a:lnTo>
            </a:path>
          </a:pathLst>
        </a:custGeom>
        <a:noFill/>
        <a:ln w="1079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89FEFD-83E5-41E3-A66D-6EB168266A11}">
      <dsp:nvSpPr>
        <dsp:cNvPr id="0" name=""/>
        <dsp:cNvSpPr/>
      </dsp:nvSpPr>
      <dsp:spPr>
        <a:xfrm>
          <a:off x="845583" y="2734772"/>
          <a:ext cx="1030604" cy="490473"/>
        </a:xfrm>
        <a:custGeom>
          <a:avLst/>
          <a:gdLst/>
          <a:ahLst/>
          <a:cxnLst/>
          <a:rect l="0" t="0" r="0" b="0"/>
          <a:pathLst>
            <a:path>
              <a:moveTo>
                <a:pt x="1030604" y="0"/>
              </a:moveTo>
              <a:lnTo>
                <a:pt x="1030604" y="334243"/>
              </a:lnTo>
              <a:lnTo>
                <a:pt x="0" y="334243"/>
              </a:lnTo>
              <a:lnTo>
                <a:pt x="0" y="490473"/>
              </a:lnTo>
            </a:path>
          </a:pathLst>
        </a:custGeom>
        <a:noFill/>
        <a:ln w="10795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6BB7C-AE10-4044-88A8-80C7D5E56C69}">
      <dsp:nvSpPr>
        <dsp:cNvPr id="0" name=""/>
        <dsp:cNvSpPr/>
      </dsp:nvSpPr>
      <dsp:spPr>
        <a:xfrm>
          <a:off x="1876187" y="1297823"/>
          <a:ext cx="2040781" cy="490473"/>
        </a:xfrm>
        <a:custGeom>
          <a:avLst/>
          <a:gdLst/>
          <a:ahLst/>
          <a:cxnLst/>
          <a:rect l="0" t="0" r="0" b="0"/>
          <a:pathLst>
            <a:path>
              <a:moveTo>
                <a:pt x="2040781" y="0"/>
              </a:moveTo>
              <a:lnTo>
                <a:pt x="2040781" y="334243"/>
              </a:lnTo>
              <a:lnTo>
                <a:pt x="0" y="334243"/>
              </a:lnTo>
              <a:lnTo>
                <a:pt x="0" y="490473"/>
              </a:lnTo>
            </a:path>
          </a:pathLst>
        </a:custGeom>
        <a:noFill/>
        <a:ln w="1079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45644-2D4E-47D0-9DAC-79266314E18E}">
      <dsp:nvSpPr>
        <dsp:cNvPr id="0" name=""/>
        <dsp:cNvSpPr/>
      </dsp:nvSpPr>
      <dsp:spPr>
        <a:xfrm>
          <a:off x="2067455" y="126835"/>
          <a:ext cx="3699027" cy="1170987"/>
        </a:xfrm>
        <a:prstGeom prst="roundRect">
          <a:avLst>
            <a:gd name="adj" fmla="val 10000"/>
          </a:avLst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86C528A-0B81-4BEC-AC5A-1F6397E92EA7}">
      <dsp:nvSpPr>
        <dsp:cNvPr id="0" name=""/>
        <dsp:cNvSpPr/>
      </dsp:nvSpPr>
      <dsp:spPr>
        <a:xfrm>
          <a:off x="2254837" y="304849"/>
          <a:ext cx="3699027" cy="11709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99CC"/>
              </a:solidFill>
              <a:latin typeface="Arial Black" panose="020B0A04020102020204" pitchFamily="34" charset="0"/>
            </a:rPr>
            <a:t>Условия необходимые для развития способностей(факторы)</a:t>
          </a:r>
          <a:endParaRPr lang="ru-RU" sz="1800" kern="1200" dirty="0">
            <a:solidFill>
              <a:srgbClr val="0099CC"/>
            </a:solidFill>
            <a:latin typeface="Arial Black" panose="020B0A04020102020204" pitchFamily="34" charset="0"/>
          </a:endParaRPr>
        </a:p>
      </dsp:txBody>
      <dsp:txXfrm>
        <a:off x="2254837" y="304849"/>
        <a:ext cx="3699027" cy="1170987"/>
      </dsp:txXfrm>
    </dsp:sp>
    <dsp:sp modelId="{8C0C7858-1F82-4209-BBB0-B7CB3FBE8352}">
      <dsp:nvSpPr>
        <dsp:cNvPr id="0" name=""/>
        <dsp:cNvSpPr/>
      </dsp:nvSpPr>
      <dsp:spPr>
        <a:xfrm>
          <a:off x="287381" y="1788297"/>
          <a:ext cx="3177613" cy="946475"/>
        </a:xfrm>
        <a:prstGeom prst="roundRect">
          <a:avLst>
            <a:gd name="adj" fmla="val 10000"/>
          </a:avLst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C54062-3339-4112-960C-D05731E2B073}">
      <dsp:nvSpPr>
        <dsp:cNvPr id="0" name=""/>
        <dsp:cNvSpPr/>
      </dsp:nvSpPr>
      <dsp:spPr>
        <a:xfrm>
          <a:off x="474763" y="1966310"/>
          <a:ext cx="3177613" cy="946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Задатки(важен заложенный в них потенциал)</a:t>
          </a:r>
          <a:endParaRPr lang="ru-RU" sz="1800" kern="1200" dirty="0">
            <a:solidFill>
              <a:srgbClr val="002060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74763" y="1966310"/>
        <a:ext cx="3177613" cy="946475"/>
      </dsp:txXfrm>
    </dsp:sp>
    <dsp:sp modelId="{1D689AC9-990F-4C9A-ADFF-F717C8A30F41}">
      <dsp:nvSpPr>
        <dsp:cNvPr id="0" name=""/>
        <dsp:cNvSpPr/>
      </dsp:nvSpPr>
      <dsp:spPr>
        <a:xfrm>
          <a:off x="2361" y="3225246"/>
          <a:ext cx="1686443" cy="1566264"/>
        </a:xfrm>
        <a:prstGeom prst="roundRect">
          <a:avLst>
            <a:gd name="adj" fmla="val 10000"/>
          </a:avLst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D8DC4B4-2147-4D77-AB23-8F82923AB61B}">
      <dsp:nvSpPr>
        <dsp:cNvPr id="0" name=""/>
        <dsp:cNvSpPr/>
      </dsp:nvSpPr>
      <dsp:spPr>
        <a:xfrm>
          <a:off x="189744" y="3403259"/>
          <a:ext cx="1686443" cy="1566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Monotype Corsiva" panose="03010101010201010101" pitchFamily="66" charset="0"/>
            </a:rPr>
            <a:t>Природные</a:t>
          </a:r>
          <a:endParaRPr lang="ru-RU" sz="2400" kern="1200" dirty="0">
            <a:latin typeface="Monotype Corsiva" panose="03010101010201010101" pitchFamily="66" charset="0"/>
          </a:endParaRPr>
        </a:p>
      </dsp:txBody>
      <dsp:txXfrm>
        <a:off x="189744" y="3403259"/>
        <a:ext cx="1686443" cy="1566264"/>
      </dsp:txXfrm>
    </dsp:sp>
    <dsp:sp modelId="{1FC17931-42BB-4E9B-89C9-0F2654752023}">
      <dsp:nvSpPr>
        <dsp:cNvPr id="0" name=""/>
        <dsp:cNvSpPr/>
      </dsp:nvSpPr>
      <dsp:spPr>
        <a:xfrm>
          <a:off x="2063570" y="3225246"/>
          <a:ext cx="1686443" cy="1608575"/>
        </a:xfrm>
        <a:prstGeom prst="roundRect">
          <a:avLst>
            <a:gd name="adj" fmla="val 10000"/>
          </a:avLst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61DB7EF-FDDD-4E17-B32C-38AF6646AA2A}">
      <dsp:nvSpPr>
        <dsp:cNvPr id="0" name=""/>
        <dsp:cNvSpPr/>
      </dsp:nvSpPr>
      <dsp:spPr>
        <a:xfrm>
          <a:off x="2250952" y="3403259"/>
          <a:ext cx="1686443" cy="1608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Monotype Corsiva" panose="03010101010201010101" pitchFamily="66" charset="0"/>
            </a:rPr>
            <a:t>Приобретенные</a:t>
          </a:r>
          <a:endParaRPr lang="ru-RU" sz="2400" kern="1200" dirty="0">
            <a:latin typeface="Monotype Corsiva" panose="03010101010201010101" pitchFamily="66" charset="0"/>
          </a:endParaRPr>
        </a:p>
      </dsp:txBody>
      <dsp:txXfrm>
        <a:off x="2250952" y="3403259"/>
        <a:ext cx="1686443" cy="1608575"/>
      </dsp:txXfrm>
    </dsp:sp>
    <dsp:sp modelId="{F39AC7CF-2143-46A4-8BDC-A6F1E086B9C2}">
      <dsp:nvSpPr>
        <dsp:cNvPr id="0" name=""/>
        <dsp:cNvSpPr/>
      </dsp:nvSpPr>
      <dsp:spPr>
        <a:xfrm>
          <a:off x="4450652" y="1788297"/>
          <a:ext cx="3095905" cy="921962"/>
        </a:xfrm>
        <a:prstGeom prst="roundRect">
          <a:avLst>
            <a:gd name="adj" fmla="val 10000"/>
          </a:avLst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4606AAB-28D7-4D29-BB14-DD4B4434D487}">
      <dsp:nvSpPr>
        <dsp:cNvPr id="0" name=""/>
        <dsp:cNvSpPr/>
      </dsp:nvSpPr>
      <dsp:spPr>
        <a:xfrm>
          <a:off x="4638034" y="1966310"/>
          <a:ext cx="3095905" cy="921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Социальная среда</a:t>
          </a:r>
          <a:endParaRPr lang="ru-RU" sz="1800" kern="1200" dirty="0">
            <a:solidFill>
              <a:srgbClr val="002060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638034" y="1966310"/>
        <a:ext cx="3095905" cy="921962"/>
      </dsp:txXfrm>
    </dsp:sp>
    <dsp:sp modelId="{A54A3640-E78B-4879-9A19-A2331008DCCA}">
      <dsp:nvSpPr>
        <dsp:cNvPr id="0" name=""/>
        <dsp:cNvSpPr/>
      </dsp:nvSpPr>
      <dsp:spPr>
        <a:xfrm>
          <a:off x="4124778" y="3200733"/>
          <a:ext cx="1686443" cy="1633088"/>
        </a:xfrm>
        <a:prstGeom prst="roundRect">
          <a:avLst>
            <a:gd name="adj" fmla="val 10000"/>
          </a:avLst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DF9092-3947-4FA3-A14D-26A693C08BE9}">
      <dsp:nvSpPr>
        <dsp:cNvPr id="0" name=""/>
        <dsp:cNvSpPr/>
      </dsp:nvSpPr>
      <dsp:spPr>
        <a:xfrm>
          <a:off x="4312161" y="3378747"/>
          <a:ext cx="1686443" cy="1633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Monotype Corsiva" panose="03010101010201010101" pitchFamily="66" charset="0"/>
            </a:rPr>
            <a:t>Благоприятная</a:t>
          </a:r>
          <a:endParaRPr lang="ru-RU" sz="2400" kern="1200" dirty="0">
            <a:latin typeface="Monotype Corsiva" panose="03010101010201010101" pitchFamily="66" charset="0"/>
          </a:endParaRPr>
        </a:p>
      </dsp:txBody>
      <dsp:txXfrm>
        <a:off x="4312161" y="3378747"/>
        <a:ext cx="1686443" cy="1633088"/>
      </dsp:txXfrm>
    </dsp:sp>
    <dsp:sp modelId="{F7C44FEB-1872-49D5-B390-5537791075EA}">
      <dsp:nvSpPr>
        <dsp:cNvPr id="0" name=""/>
        <dsp:cNvSpPr/>
      </dsp:nvSpPr>
      <dsp:spPr>
        <a:xfrm>
          <a:off x="6185987" y="3200733"/>
          <a:ext cx="1686443" cy="1603424"/>
        </a:xfrm>
        <a:prstGeom prst="roundRect">
          <a:avLst>
            <a:gd name="adj" fmla="val 10000"/>
          </a:avLst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FC6BBB-84A1-4D57-B639-732DE1F6B59D}">
      <dsp:nvSpPr>
        <dsp:cNvPr id="0" name=""/>
        <dsp:cNvSpPr/>
      </dsp:nvSpPr>
      <dsp:spPr>
        <a:xfrm>
          <a:off x="6373369" y="3378747"/>
          <a:ext cx="1686443" cy="1603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Monotype Corsiva" panose="03010101010201010101" pitchFamily="66" charset="0"/>
            </a:rPr>
            <a:t>Неблагоприятная</a:t>
          </a:r>
          <a:endParaRPr lang="ru-RU" sz="2400" kern="1200" dirty="0">
            <a:latin typeface="Monotype Corsiva" panose="03010101010201010101" pitchFamily="66" charset="0"/>
          </a:endParaRPr>
        </a:p>
      </dsp:txBody>
      <dsp:txXfrm>
        <a:off x="6373369" y="3378747"/>
        <a:ext cx="1686443" cy="1603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B58AF-1E52-4D1C-8341-FBEF44278170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07D24-DFD4-4B21-888E-3FEC2E02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8033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477F1-BB9E-4119-8F2C-FC373B92C443}" type="datetimeFigureOut">
              <a:rPr lang="ru-RU" smtClean="0"/>
              <a:pPr/>
              <a:t>23.08.2014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BECB0-C4B8-4535-868C-FFF834604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1932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BECB0-C4B8-4535-868C-FFF83460434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8660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71222"/>
            <a:ext cx="9131121" cy="1622738"/>
          </a:xfrm>
        </p:spPr>
        <p:txBody>
          <a:bodyPr>
            <a:noAutofit/>
          </a:bodyPr>
          <a:lstStyle/>
          <a:p>
            <a:pPr algn="ctr"/>
            <a:r>
              <a:rPr lang="ru-RU" sz="9600" b="1" u="sng" dirty="0" smtClean="0">
                <a:latin typeface="Palatino Linotype" panose="02040502050505030304" pitchFamily="18" charset="0"/>
                <a:ea typeface="Batang" panose="02030600000101010101" pitchFamily="18" charset="-127"/>
              </a:rPr>
              <a:t>Способности</a:t>
            </a:r>
            <a:endParaRPr lang="ru-RU" sz="9600" b="1" u="sng" dirty="0">
              <a:latin typeface="Palatino Linotype" panose="02040502050505030304" pitchFamily="18" charset="0"/>
              <a:ea typeface="Batang" panose="02030600000101010101" pitchFamily="18" charset="-127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2789" y="1867436"/>
            <a:ext cx="2919211" cy="300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87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27" y="995048"/>
            <a:ext cx="2947482" cy="460118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Book Antiqua" panose="02040602050305030304" pitchFamily="18" charset="0"/>
              </a:rPr>
              <a:t>Способности</a:t>
            </a:r>
            <a:r>
              <a:rPr lang="ru-RU" sz="2800" dirty="0">
                <a:solidFill>
                  <a:srgbClr val="002060"/>
                </a:solidFill>
                <a:latin typeface="Book Antiqua" panose="02040602050305030304" pitchFamily="18" charset="0"/>
              </a:rPr>
              <a:t>-индивидуально-психологические особенности, являющиеся субъективными условиями успешного выполнения какой-либо деятельности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451537" y="759854"/>
            <a:ext cx="8345510" cy="53189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595765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ea typeface="MingLiU" panose="02020509000000000000" pitchFamily="49" charset="-120"/>
              </a:rPr>
              <a:t>Деятельность</a:t>
            </a:r>
            <a:r>
              <a:rPr lang="ru-RU" dirty="0" smtClean="0">
                <a:solidFill>
                  <a:srgbClr val="595765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является первой пробой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способностей и условием их развития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________________________________________________</a:t>
            </a:r>
            <a:endParaRPr lang="ru-RU" sz="2400" b="1" u="sng" dirty="0">
              <a:solidFill>
                <a:srgbClr val="0070C0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endParaRPr lang="ru-RU" dirty="0" smtClean="0">
              <a:solidFill>
                <a:srgbClr val="595765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ea typeface="MingLiU" panose="02020509000000000000" pitchFamily="49" charset="-120"/>
              </a:rPr>
              <a:t>Способности</a:t>
            </a:r>
            <a:r>
              <a:rPr lang="ru-RU" dirty="0" smtClean="0">
                <a:solidFill>
                  <a:srgbClr val="595765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не сводятся к знаниям, умениям, навыкам, они обнаруживаются в глубине, быстроте и прочности овладения способами и приёмами некоторой деятельности</a:t>
            </a:r>
          </a:p>
          <a:p>
            <a:pPr marL="0" indent="0">
              <a:buNone/>
            </a:pPr>
            <a:r>
              <a:rPr lang="ru-RU" sz="2400" u="sng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________________________________________________________________</a:t>
            </a:r>
            <a:endParaRPr lang="ru-RU" u="sng" dirty="0">
              <a:solidFill>
                <a:srgbClr val="0070C0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endParaRPr lang="ru-RU" dirty="0" smtClean="0">
              <a:solidFill>
                <a:srgbClr val="595765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Segoe UI Semibold" panose="020B0702040204020203" pitchFamily="34" charset="0"/>
                <a:ea typeface="MingLiU" panose="02020509000000000000" pitchFamily="49" charset="-120"/>
              </a:rPr>
              <a:t>Люди в одинаковых условиях достигают разных успешных результатов в усвоении материала</a:t>
            </a:r>
            <a:endParaRPr lang="ru-RU" dirty="0">
              <a:solidFill>
                <a:srgbClr val="0070C0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0" indent="0">
              <a:buNone/>
            </a:pPr>
            <a:endParaRPr lang="ru-RU" dirty="0" smtClean="0">
              <a:solidFill>
                <a:srgbClr val="595765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rgbClr val="595765"/>
              </a:solidFill>
              <a:latin typeface="Segoe UI Semibold" panose="020B0702040204020203" pitchFamily="34" charset="0"/>
              <a:ea typeface="MingLiU" panose="02020509000000000000" pitchFamily="49" charset="-12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911" y="759854"/>
            <a:ext cx="2112135" cy="2112135"/>
          </a:xfrm>
        </p:spPr>
      </p:pic>
    </p:spTree>
    <p:extLst>
      <p:ext uri="{BB962C8B-B14F-4D97-AF65-F5344CB8AC3E}">
        <p14:creationId xmlns:p14="http://schemas.microsoft.com/office/powerpoint/2010/main" xmlns="" val="831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901521"/>
            <a:ext cx="3032976" cy="5035640"/>
          </a:xfrm>
          <a:ln w="38100">
            <a:solidFill>
              <a:srgbClr val="FF9933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Важным компонентом способностей является </a:t>
            </a:r>
            <a:r>
              <a:rPr lang="ru-RU" sz="2800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повышенная мотивация к соответствующей деятельности</a:t>
            </a:r>
            <a:r>
              <a:rPr lang="ru-RU" sz="28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. Она обеспечивает интенсивную деятельность, необходимую для развития способностей .</a:t>
            </a:r>
            <a:endParaRPr lang="ru-RU" sz="2800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3695591" y="3419340"/>
            <a:ext cx="2099901" cy="1152660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 smtClean="0"/>
              <a:t>ПРИРОДНЫЕ</a:t>
            </a:r>
          </a:p>
          <a:p>
            <a:pPr algn="ctr"/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67911" y="785612"/>
            <a:ext cx="7529892" cy="936937"/>
          </a:xfrm>
          <a:ln w="762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СПОСОБНОСТИ</a:t>
            </a:r>
            <a:endParaRPr lang="ru-RU" sz="60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436448" y="1851338"/>
            <a:ext cx="618186" cy="1442434"/>
          </a:xfrm>
          <a:prstGeom prst="downArrow">
            <a:avLst/>
          </a:prstGeom>
          <a:solidFill>
            <a:schemeClr val="accent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ъект 16"/>
          <p:cNvSpPr>
            <a:spLocks noGrp="1"/>
          </p:cNvSpPr>
          <p:nvPr>
            <p:ph sz="quarter" idx="4"/>
          </p:nvPr>
        </p:nvSpPr>
        <p:spPr>
          <a:xfrm>
            <a:off x="3525248" y="180304"/>
            <a:ext cx="8215218" cy="6677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</a:t>
            </a:r>
            <a:r>
              <a:rPr lang="en-US" sz="2400" b="1" i="1" dirty="0" smtClean="0">
                <a:solidFill>
                  <a:srgbClr val="92D050"/>
                </a:solidFill>
              </a:rPr>
              <a:t>I </a:t>
            </a:r>
            <a:r>
              <a:rPr lang="ru-RU" sz="2400" b="1" i="1" dirty="0" smtClean="0">
                <a:solidFill>
                  <a:srgbClr val="92D050"/>
                </a:solidFill>
              </a:rPr>
              <a:t>вариант:</a:t>
            </a:r>
            <a:endParaRPr lang="ru-RU" b="1" i="1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                                                     </a:t>
            </a:r>
            <a:r>
              <a:rPr lang="en-US" sz="2400" b="1" i="1" dirty="0" smtClean="0">
                <a:solidFill>
                  <a:srgbClr val="92D050"/>
                </a:solidFill>
              </a:rPr>
              <a:t>II </a:t>
            </a:r>
            <a:r>
              <a:rPr lang="ru-RU" sz="2400" b="1" i="1" dirty="0" smtClean="0">
                <a:solidFill>
                  <a:srgbClr val="92D050"/>
                </a:solidFill>
              </a:rPr>
              <a:t>вариант:</a:t>
            </a:r>
          </a:p>
          <a:p>
            <a:pPr marL="0" indent="0" algn="ctr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Врожденными могут быть только задатки. На основе задатков способности развиваются в процессе деятельности.</a:t>
            </a:r>
          </a:p>
          <a:p>
            <a:pPr marL="0" indent="0">
              <a:buNone/>
            </a:pPr>
            <a:endParaRPr lang="ru-RU" sz="24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0161593" y="1851338"/>
            <a:ext cx="618186" cy="1442434"/>
          </a:xfrm>
          <a:prstGeom prst="downArrow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Текст 14"/>
          <p:cNvSpPr>
            <a:spLocks noGrp="1"/>
          </p:cNvSpPr>
          <p:nvPr>
            <p:ph type="body" idx="1"/>
          </p:nvPr>
        </p:nvSpPr>
        <p:spPr>
          <a:xfrm>
            <a:off x="9221273" y="3422561"/>
            <a:ext cx="2370036" cy="1149439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ПРИОБРЕТЁННЫЕ В СОЦИУМЕ</a:t>
            </a:r>
          </a:p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0648" y="1947930"/>
            <a:ext cx="2459865" cy="241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712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7714499"/>
              </p:ext>
            </p:extLst>
          </p:nvPr>
        </p:nvGraphicFramePr>
        <p:xfrm>
          <a:off x="3567448" y="914400"/>
          <a:ext cx="8062175" cy="5138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24247"/>
            <a:ext cx="3438659" cy="25628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87144"/>
            <a:ext cx="3438659" cy="264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79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3732551" cy="6858000"/>
          </a:xfrm>
          <a:solidFill>
            <a:srgbClr val="B9B7A2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ЗАДАТКИ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РАЗВИТИЕ СПОСОБНОСТЕЙ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РАЗВИТИЕ ЗНАНИЙ,УМЕНИЙ,НАВЫКОВ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732552" y="1"/>
            <a:ext cx="4407108" cy="6857998"/>
          </a:xfrm>
          <a:solidFill>
            <a:srgbClr val="B9B7A2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в зависимости от уровня развития:</a:t>
            </a:r>
          </a:p>
          <a:p>
            <a:pPr marL="0" indent="0">
              <a:buNone/>
            </a:pPr>
            <a:endParaRPr lang="ru-RU" sz="24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Задатки</a:t>
            </a: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Одаренность (способность к успешной деятельности)</a:t>
            </a: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Талант (высокая степень одаренности)</a:t>
            </a: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/>
              </a:buClr>
              <a:buSzPct val="100000"/>
              <a:buFont typeface="Corbel" panose="020B0503020204020204" pitchFamily="34" charset="0"/>
              <a:buChar char="−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Гениальность (создание нового)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514956" y="849686"/>
            <a:ext cx="524656" cy="1353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514957" y="3221879"/>
            <a:ext cx="524656" cy="1425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139659" y="1"/>
            <a:ext cx="4121263" cy="6857999"/>
          </a:xfrm>
          <a:prstGeom prst="rect">
            <a:avLst/>
          </a:prstGeom>
          <a:solidFill>
            <a:srgbClr val="B9B7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2746" y="4646951"/>
            <a:ext cx="1815792" cy="1702305"/>
          </a:xfrm>
          <a:solidFill>
            <a:srgbClr val="B9B7A2"/>
          </a:solidFill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335" b="93213" l="9211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2746" y="252869"/>
            <a:ext cx="2783550" cy="27684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552747" y="2554070"/>
            <a:ext cx="329508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rgbClr val="87316A"/>
                </a:solidFill>
                <a:latin typeface="Monotype Corsiva" panose="03010101010201010101" pitchFamily="66" charset="0"/>
              </a:rPr>
              <a:t>Способности в зависимости от продуктивности деятельности: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репродуктивные(создание по образцу);</a:t>
            </a:r>
          </a:p>
          <a:p>
            <a:r>
              <a:rPr lang="ru-RU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-продуктивные(создание нового).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1582669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TC103457475[[fn=Рамка]]</Template>
  <TotalTime>180</TotalTime>
  <Words>168</Words>
  <Application>Microsoft Office PowerPoint</Application>
  <PresentationFormat>Произвольный</PresentationFormat>
  <Paragraphs>49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Рама</vt:lpstr>
      <vt:lpstr>Способности</vt:lpstr>
      <vt:lpstr>Способности-индивидуально-психологические особенности, являющиеся субъективными условиями успешного выполнения какой-либо деятельности</vt:lpstr>
      <vt:lpstr>Важным компонентом способностей является повышенная мотивация к соответствующей деятельности. Она обеспечивает интенсивную деятельность, необходимую для развития способностей .</vt:lpstr>
      <vt:lpstr>Слайд 4</vt:lpstr>
      <vt:lpstr>ЗАДАТКИ      РАЗВИТИЕ СПОСОБНОСТЕЙ    РАЗВИТИЕ ЗНАНИЙ,УМЕНИЙ,НАВЫКОВ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Способности</dc:title>
  <dc:creator>Галина</dc:creator>
  <cp:lastModifiedBy>Пользователь</cp:lastModifiedBy>
  <cp:revision>18</cp:revision>
  <dcterms:created xsi:type="dcterms:W3CDTF">2013-11-03T14:30:12Z</dcterms:created>
  <dcterms:modified xsi:type="dcterms:W3CDTF">2014-08-23T05:36:33Z</dcterms:modified>
</cp:coreProperties>
</file>