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1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6CE488F-4120-4C18-B4FF-EF0A1440C966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0ADAC12-18DE-4F57-92B2-4447465B60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Режиссёр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на  тему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«Догма»</a:t>
            </a:r>
            <a:endParaRPr lang="ru-RU" dirty="0"/>
          </a:p>
        </p:txBody>
      </p:sp>
      <p:pic>
        <p:nvPicPr>
          <p:cNvPr id="5" name="Рисунок 4" descr="rassekaya-volnyi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7701" r="17701"/>
          <a:stretch>
            <a:fillRect/>
          </a:stretch>
        </p:blipFill>
        <p:spPr>
          <a:xfrm>
            <a:off x="2896603" y="1484808"/>
            <a:ext cx="6247397" cy="53731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В 1995 году был зачитан манифест 'Догмы', состоящий из десяти правил. Среди основных идей – отказ от больших бюджетов и спецэффектов, поощрение импровизации, </a:t>
            </a:r>
            <a:r>
              <a:rPr lang="ru-RU" sz="1600" dirty="0" err="1" smtClean="0"/>
              <a:t>задействование</a:t>
            </a:r>
            <a:r>
              <a:rPr lang="ru-RU" sz="1600" dirty="0" smtClean="0"/>
              <a:t> непрофессиональных актеров, использование естественного освещения и другие. Новое направление быстро нашло своих сторонников и переросло в </a:t>
            </a:r>
            <a:r>
              <a:rPr lang="ru-RU" sz="1600" dirty="0" err="1" smtClean="0"/>
              <a:t>киносообщество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Догвилль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Рисунок 4" descr="312357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5291" r="25291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1556792"/>
            <a:ext cx="2664296" cy="5040560"/>
          </a:xfrm>
        </p:spPr>
        <p:txBody>
          <a:bodyPr>
            <a:noAutofit/>
          </a:bodyPr>
          <a:lstStyle/>
          <a:p>
            <a:r>
              <a:rPr lang="ru-RU" sz="1600" dirty="0" smtClean="0"/>
              <a:t>В своих экспериментах с кинематографом Ларс фон Триер дошел до крайности в фильме '</a:t>
            </a:r>
            <a:r>
              <a:rPr lang="ru-RU" sz="1600" dirty="0" err="1" smtClean="0"/>
              <a:t>Догвилль</a:t>
            </a:r>
            <a:r>
              <a:rPr lang="ru-RU" sz="1600" dirty="0" smtClean="0"/>
              <a:t>' (2003), который был мало похож на традиционное кино. Когда зрители увидели на экране пустой павильон, а из декораций только разметку мелом на полу, обозначающую улицы и дома, – они ахнули. Но это был не крик возмущения, а крик восторга. Триер хотел, чтобы зрители поверили, и они поверили. Вместе с картинами '</a:t>
            </a:r>
            <a:r>
              <a:rPr lang="ru-RU" sz="1600" dirty="0" err="1" smtClean="0"/>
              <a:t>Мандерлей</a:t>
            </a:r>
            <a:r>
              <a:rPr lang="ru-RU" sz="1600" dirty="0" smtClean="0"/>
              <a:t>' (2005) и 'Вашингтон' лента входит в трилогию 'США – страна возможностей'.</a:t>
            </a:r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«Антихрист»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В 2009 году в Каннах был показан фильм 'Антихрист', который Триер посвятил Андрею Тарковскому, своему любимому режиссеру. Антихристианская символика, откровенные сексуальные сцены и садизм картины вызвали скандал. Публика освистала фильм, а жюри присудило ему специальную </a:t>
            </a:r>
            <a:r>
              <a:rPr lang="ru-RU" sz="1600" dirty="0" err="1" smtClean="0"/>
              <a:t>антинаграду</a:t>
            </a:r>
            <a:r>
              <a:rPr lang="ru-RU" sz="1600" dirty="0" smtClean="0"/>
              <a:t> за женоненавистничество. Но Триер улыбался. Провокация удалась…</a:t>
            </a:r>
            <a:endParaRPr lang="ru-RU" sz="1600" dirty="0"/>
          </a:p>
        </p:txBody>
      </p:sp>
      <p:pic>
        <p:nvPicPr>
          <p:cNvPr id="7" name="Рисунок 6" descr="Antichrist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5452" r="25452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013192" cy="1278976"/>
          </a:xfrm>
        </p:spPr>
        <p:txBody>
          <a:bodyPr/>
          <a:lstStyle/>
          <a:p>
            <a:r>
              <a:rPr lang="ru-RU" dirty="0" smtClean="0"/>
              <a:t>Ларс фон Триер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700808"/>
            <a:ext cx="8022336" cy="7920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Датский режиссер Ларс фон Триер, который стал создателем нового направления в кинематографе. Неоднократный призёр международных кинофестивалей, в том числе лауреат главной награды Каннского кинофестиваля(2000).</a:t>
            </a:r>
            <a:endParaRPr lang="ru-RU" dirty="0"/>
          </a:p>
        </p:txBody>
      </p:sp>
      <p:pic>
        <p:nvPicPr>
          <p:cNvPr id="4" name="Рисунок 3" descr="380x2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708920"/>
            <a:ext cx="7776864" cy="40050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Детство</a:t>
            </a:r>
            <a:endParaRPr lang="ru-RU" sz="4400" b="1" dirty="0"/>
          </a:p>
        </p:txBody>
      </p:sp>
      <p:pic>
        <p:nvPicPr>
          <p:cNvPr id="5" name="Содержимое 4" descr="_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65730" y="1743075"/>
            <a:ext cx="5628765" cy="45593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Ларс Триер появился на свет в Копенгагене 30 апреля 1956 года. Родители его, которые были государственными служащими, придерживались левых взглядов, однако разделяли идеи 'свободного воспитания'. В результате этого, с одной стороны, Триер рано научился самостоятельности и ответственности, но с другой – так и не доучился в средней школе.</a:t>
            </a:r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Юность</a:t>
            </a:r>
            <a:endParaRPr lang="ru-RU" dirty="0"/>
          </a:p>
        </p:txBody>
      </p:sp>
      <p:pic>
        <p:nvPicPr>
          <p:cNvPr id="5" name="Содержимое 4" descr="_1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132856"/>
            <a:ext cx="4038600" cy="388843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772816"/>
            <a:ext cx="4038600" cy="4623816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 smtClean="0"/>
              <a:t>Интерес к кино возник у Ларса очень рано. Уже в 11 лет он создал свой первую киноленту – минутную мультипликацию 'Путешествие в Тыквенную страну'. Мать поощряла увлечение сына и даже подарила ему свою 8-миллиметровую камеру и старые кинопленки. Триер больше интересовался технической стороной дела, поэтому много занимался монтажом.</a:t>
            </a:r>
          </a:p>
          <a:p>
            <a:r>
              <a:rPr lang="ru-RU" sz="2900" dirty="0" smtClean="0"/>
              <a:t>В 17 лет с помощью дяди, который был известным документалистом, Ларс устроился в Датский кинофонд редактором. Здесь он создал свои первые короткометражные работы 'Блаженная </a:t>
            </a:r>
            <a:r>
              <a:rPr lang="ru-RU" sz="2900" dirty="0" err="1" smtClean="0"/>
              <a:t>Менте</a:t>
            </a:r>
            <a:r>
              <a:rPr lang="ru-RU" sz="2900" dirty="0" smtClean="0"/>
              <a:t>' и 'Садовник, выращивающий орхидеи', а также стал добавлять к фамилии приставку 'фон'. Как объяснял Триер, такую аристократическую приставку использовали многие великие люди.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Начало карьеры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3970784" cy="462381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В 1983 году Ларс фон Триер закончил киношколу, а уже в следующем году вышел его первый полнометражный фильм 'Элемент преступления'. Картина, получившая призы на кинофестивалях в Мангейме, Чикаго и Каннах, вместе со следующими работами 'Эпидемия' и 'Европа' образовала своеобразную трилогию. Фильмы были сделаны в разном стиле и не имели общего сюжета, но были объединены одной темой: главный герой, который не может разобраться со своим прошлым, живет в </a:t>
            </a:r>
            <a:r>
              <a:rPr lang="ru-RU" sz="1600" dirty="0" err="1" smtClean="0"/>
              <a:t>постапокалиптической</a:t>
            </a:r>
            <a:r>
              <a:rPr lang="ru-RU" sz="1600" dirty="0" smtClean="0"/>
              <a:t> Европе, охваченной каким-то бедствием.</a:t>
            </a:r>
            <a:endParaRPr lang="ru-RU" sz="1600" dirty="0"/>
          </a:p>
        </p:txBody>
      </p:sp>
      <p:pic>
        <p:nvPicPr>
          <p:cNvPr id="5" name="Содержимое 4" descr="filmz.ru_f_7264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150391"/>
            <a:ext cx="4038600" cy="3870081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«Европа»</a:t>
            </a:r>
            <a:endParaRPr lang="ru-RU" sz="4400" dirty="0"/>
          </a:p>
        </p:txBody>
      </p:sp>
      <p:pic>
        <p:nvPicPr>
          <p:cNvPr id="5" name="Содержимое 4" descr="europa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1988840"/>
            <a:ext cx="5921375" cy="370085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1772816"/>
            <a:ext cx="2808312" cy="4752528"/>
          </a:xfrm>
        </p:spPr>
        <p:txBody>
          <a:bodyPr>
            <a:noAutofit/>
          </a:bodyPr>
          <a:lstStyle/>
          <a:p>
            <a:r>
              <a:rPr lang="ru-RU" sz="1600" dirty="0" smtClean="0"/>
              <a:t>'Европа', которая также была показана на Каннском кинофестивале, рассказывала об американце, путешествующем по разрушенной Германии 1945 года. Картину отличали яркие аудио и визуальные решения, черно-белые мрачные декорации мостов, железных дорог и тоннелей, зеркальные отражения, наложения кадров, широкоугольные деформации. Стало понятно, что Ларс фон Триер – это перспективный режиссер, со своим взглядом на мир и неповторимым почерком.</a:t>
            </a:r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«</a:t>
            </a:r>
            <a:r>
              <a:rPr lang="ru-RU" sz="3600" dirty="0" err="1" smtClean="0"/>
              <a:t>Zentropa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pic>
        <p:nvPicPr>
          <p:cNvPr id="5" name="Содержимое 4" descr="JZCdFhZiGw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628800"/>
            <a:ext cx="4824536" cy="501751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84168" y="1628800"/>
            <a:ext cx="2526432" cy="252028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 1992 году Триер вместе с продюсером Петером </a:t>
            </a:r>
            <a:r>
              <a:rPr lang="ru-RU" dirty="0" err="1" smtClean="0"/>
              <a:t>Олбеком</a:t>
            </a:r>
            <a:r>
              <a:rPr lang="ru-RU" dirty="0" smtClean="0"/>
              <a:t> </a:t>
            </a:r>
            <a:r>
              <a:rPr lang="ru-RU" dirty="0" err="1" smtClean="0"/>
              <a:t>Йенсеном</a:t>
            </a:r>
            <a:r>
              <a:rPr lang="ru-RU" dirty="0" smtClean="0"/>
              <a:t> основал кинокомпанию '</a:t>
            </a:r>
            <a:r>
              <a:rPr lang="ru-RU" dirty="0" err="1" smtClean="0"/>
              <a:t>Zentropa</a:t>
            </a:r>
            <a:r>
              <a:rPr lang="ru-RU" dirty="0" smtClean="0"/>
              <a:t>', таким образом оформив свою независимость.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«Рассекая волны»</a:t>
            </a:r>
            <a:endParaRPr lang="ru-RU" dirty="0"/>
          </a:p>
        </p:txBody>
      </p:sp>
      <p:pic>
        <p:nvPicPr>
          <p:cNvPr id="5" name="Рисунок 4" descr="regnum_picture_1461179505689715_big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3825" r="13825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607208" cy="4725120"/>
          </a:xfrm>
        </p:spPr>
        <p:txBody>
          <a:bodyPr>
            <a:noAutofit/>
          </a:bodyPr>
          <a:lstStyle/>
          <a:p>
            <a:r>
              <a:rPr lang="ru-RU" sz="1600" dirty="0" smtClean="0"/>
              <a:t>Настоящий успех пришел к режиссеру с выходом фильма 'Рассекая волны' (1996), ставшим дебютом для молодой актрисы Эмили Уотсон. За религиозный и этический посыл, заложенный в фильме, критики сравнили Триера с великим Карлом Теодором </a:t>
            </a:r>
            <a:r>
              <a:rPr lang="ru-RU" sz="1600" dirty="0" err="1" smtClean="0"/>
              <a:t>Дрейером</a:t>
            </a:r>
            <a:r>
              <a:rPr lang="ru-RU" sz="1600" dirty="0" smtClean="0"/>
              <a:t>, а в Каннах кинолента получила приз жюри. К удивлению многих, на фестиваль Триер не приехал, прислав вместо этого свою фотографию в килте.</a:t>
            </a:r>
            <a:endParaRPr lang="ru-RU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Идиоты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Рисунок 4" descr="tr_idit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5117" r="1511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628800"/>
            <a:ext cx="2607208" cy="5040560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Фильм стал первым из так называемой 'Трилогии о золотом сердце', в которую входят еще две ленты: '</a:t>
            </a:r>
            <a:r>
              <a:rPr lang="ru-RU" sz="1600" dirty="0" err="1" smtClean="0"/>
              <a:t>Идиоты</a:t>
            </a:r>
            <a:r>
              <a:rPr lang="ru-RU" sz="1600" dirty="0" smtClean="0"/>
              <a:t>' (1998) и 'Танцующая в темноте' (2000). Название, по словам Триера, взято из детской сказки и относится к искренним и простым главным героям, готовым принести себя в жертву ради близких.</a:t>
            </a:r>
          </a:p>
          <a:p>
            <a:r>
              <a:rPr lang="ru-RU" sz="1600" dirty="0" smtClean="0"/>
              <a:t>'</a:t>
            </a:r>
            <a:r>
              <a:rPr lang="ru-RU" sz="1600" dirty="0" err="1" smtClean="0"/>
              <a:t>Идиоты</a:t>
            </a:r>
            <a:r>
              <a:rPr lang="ru-RU" sz="1600" dirty="0" smtClean="0"/>
              <a:t>' вошел в историю кино как первый фильм, снятый по правилам 'Догмы' – нового революционного направления, главной идеей которого стал разрыв с </a:t>
            </a:r>
            <a:r>
              <a:rPr lang="ru-RU" sz="1600" dirty="0" err="1" smtClean="0"/>
              <a:t>мейнстримным</a:t>
            </a:r>
            <a:r>
              <a:rPr lang="ru-RU" sz="1600" dirty="0" smtClean="0"/>
              <a:t> кинематографом.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60</TotalTime>
  <Words>556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Модульная</vt:lpstr>
      <vt:lpstr>Режиссёр</vt:lpstr>
      <vt:lpstr>Ларс фон Триер</vt:lpstr>
      <vt:lpstr>Детство</vt:lpstr>
      <vt:lpstr>Юность</vt:lpstr>
      <vt:lpstr>Начало карьеры</vt:lpstr>
      <vt:lpstr>«Европа»</vt:lpstr>
      <vt:lpstr>«Zentropa»</vt:lpstr>
      <vt:lpstr>«Рассекая волны»</vt:lpstr>
      <vt:lpstr>«Идиоты»</vt:lpstr>
      <vt:lpstr>«Догма»</vt:lpstr>
      <vt:lpstr>«Догвилль»</vt:lpstr>
      <vt:lpstr>«Антихрист»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Режиссёр</dc:title>
  <dc:creator>Бредихина</dc:creator>
  <cp:lastModifiedBy>Таша</cp:lastModifiedBy>
  <cp:revision>7</cp:revision>
  <dcterms:created xsi:type="dcterms:W3CDTF">2016-05-18T02:37:33Z</dcterms:created>
  <dcterms:modified xsi:type="dcterms:W3CDTF">2017-04-02T04:22:43Z</dcterms:modified>
</cp:coreProperties>
</file>