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59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Редкие проявления </a:t>
            </a:r>
            <a:r>
              <a:rPr lang="ru-RU" smtClean="0"/>
              <a:t>пищевой </a:t>
            </a:r>
            <a:r>
              <a:rPr lang="ru-RU" smtClean="0"/>
              <a:t>аллергии (</a:t>
            </a:r>
            <a:r>
              <a:rPr lang="ru-RU" err="1" smtClean="0"/>
              <a:t>с</a:t>
            </a:r>
            <a:r>
              <a:rPr lang="ru-RU" smtClean="0"/>
              <a:t>. Хейнера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Выполнил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Синдром </a:t>
            </a:r>
            <a:r>
              <a:rPr lang="ru-RU" dirty="0" err="1" smtClean="0"/>
              <a:t>Хейнера</a:t>
            </a:r>
            <a:r>
              <a:rPr lang="ru-RU" dirty="0" smtClean="0"/>
              <a:t> ( </a:t>
            </a:r>
            <a:r>
              <a:rPr lang="ru-RU" dirty="0" err="1" smtClean="0"/>
              <a:t>Гейнера</a:t>
            </a:r>
            <a:r>
              <a:rPr lang="ru-RU" dirty="0" smtClean="0"/>
              <a:t>) –  заболевание, индуцированное гиперчувствительностью к белкам коровьего молока и характеризующееся преимущественным поражением легких.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Впервые синдром был описан американским педиатром </a:t>
            </a:r>
            <a:r>
              <a:rPr lang="en-US" dirty="0" smtClean="0"/>
              <a:t>Douglas Craig </a:t>
            </a:r>
            <a:r>
              <a:rPr lang="en-US" dirty="0" err="1" smtClean="0"/>
              <a:t>Heiner</a:t>
            </a:r>
            <a:r>
              <a:rPr lang="en-US" dirty="0" smtClean="0"/>
              <a:t> </a:t>
            </a:r>
            <a:r>
              <a:rPr lang="ru-RU" dirty="0" smtClean="0"/>
              <a:t>в 1960 г. Под наблюдением находилось 7 детей в возрасте от 6 до 17 месяцев. Все дети вскармливались либо коровьим молоком , либо смесями на его основе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клинические признаки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Симптомы со стороны респираторной системы, которые начинались в возрасте 1-9 мес. и включали кашель, шумное  свистящее дыхание, одышку, кровохарканье и заложенность носа.</a:t>
            </a:r>
          </a:p>
          <a:p>
            <a:r>
              <a:rPr lang="ru-RU" dirty="0" smtClean="0"/>
              <a:t>Железодефицитная анемия.</a:t>
            </a:r>
          </a:p>
          <a:p>
            <a:r>
              <a:rPr lang="ru-RU" dirty="0" smtClean="0"/>
              <a:t>Возможны: рецидивирующий средний отит, лихорадка, потеря массы тела, рвота, колики, диарея, кровь в стуле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Рентгенологическое исследование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err="1" smtClean="0"/>
              <a:t>Выялены</a:t>
            </a:r>
            <a:r>
              <a:rPr lang="ru-RU" dirty="0" smtClean="0"/>
              <a:t> легочные инфильтраты, характерной особенностью которых является быстрая изменчивость теней в отношении локализации, величины и плотности.</a:t>
            </a:r>
            <a:endParaRPr lang="ru-RU" dirty="0"/>
          </a:p>
        </p:txBody>
      </p:sp>
      <p:pic>
        <p:nvPicPr>
          <p:cNvPr id="7" name="Содержимое 6" descr="3.pn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14877" y="1984758"/>
            <a:ext cx="3571900" cy="4327711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Патогенез синдрома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Окончательно не установлен. Ведущей является гипотеза, согласно которой легкие – шоковый орган, в котором развивается аллергическая реакция </a:t>
            </a:r>
            <a:r>
              <a:rPr lang="en-US" dirty="0" smtClean="0"/>
              <a:t>III</a:t>
            </a:r>
            <a:r>
              <a:rPr lang="ru-RU" dirty="0" smtClean="0"/>
              <a:t> типа, в результате чего образуют</a:t>
            </a:r>
            <a:r>
              <a:rPr lang="en-US" dirty="0" smtClean="0"/>
              <a:t>c</a:t>
            </a:r>
            <a:r>
              <a:rPr lang="ru-RU" dirty="0" smtClean="0"/>
              <a:t>я </a:t>
            </a:r>
            <a:r>
              <a:rPr lang="ru-RU" dirty="0" err="1" smtClean="0"/>
              <a:t>преципитирующие</a:t>
            </a:r>
            <a:r>
              <a:rPr lang="ru-RU" dirty="0" smtClean="0"/>
              <a:t> антитела </a:t>
            </a:r>
            <a:r>
              <a:rPr lang="en-US" dirty="0" err="1" smtClean="0"/>
              <a:t>Ig</a:t>
            </a:r>
            <a:r>
              <a:rPr lang="en-US" dirty="0" smtClean="0"/>
              <a:t> G</a:t>
            </a:r>
            <a:r>
              <a:rPr lang="ru-RU" dirty="0" smtClean="0"/>
              <a:t> к белкам  коровьего молока, которые , образуя иммунные комплексы, поражают  сосуды, повышают проницаемость капилляров, создавая условия для разрушения сосудистой стенки с кровоизлияниями. В легких откладывается </a:t>
            </a:r>
            <a:r>
              <a:rPr lang="ru-RU" dirty="0" err="1" smtClean="0"/>
              <a:t>гемосидерин</a:t>
            </a:r>
            <a:r>
              <a:rPr lang="ru-RU" dirty="0" smtClean="0"/>
              <a:t>, происходит утолщение </a:t>
            </a:r>
            <a:r>
              <a:rPr lang="ru-RU" dirty="0" err="1" smtClean="0"/>
              <a:t>межальвеолярных</a:t>
            </a:r>
            <a:r>
              <a:rPr lang="ru-RU" dirty="0" smtClean="0"/>
              <a:t> перегородок с накоплением в них и в альвеолах </a:t>
            </a:r>
            <a:r>
              <a:rPr lang="ru-RU" dirty="0" err="1" smtClean="0"/>
              <a:t>гемосидерина</a:t>
            </a:r>
            <a:r>
              <a:rPr lang="ru-RU" dirty="0" smtClean="0"/>
              <a:t> и </a:t>
            </a:r>
            <a:r>
              <a:rPr lang="ru-RU" dirty="0" err="1" smtClean="0"/>
              <a:t>сидерофагов</a:t>
            </a:r>
            <a:r>
              <a:rPr lang="ru-RU" dirty="0" smtClean="0"/>
              <a:t>, что является причиной </a:t>
            </a:r>
            <a:r>
              <a:rPr lang="ru-RU" dirty="0" err="1" smtClean="0"/>
              <a:t>фиброзирования</a:t>
            </a:r>
            <a:r>
              <a:rPr lang="ru-RU" dirty="0" smtClean="0"/>
              <a:t> и </a:t>
            </a:r>
            <a:r>
              <a:rPr lang="ru-RU" dirty="0" err="1" smtClean="0"/>
              <a:t>склерозирования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Затруднительна в виду разнообразия клинической картины, отсутствия </a:t>
            </a:r>
            <a:r>
              <a:rPr lang="ru-RU" dirty="0" err="1" smtClean="0"/>
              <a:t>патогномоничных</a:t>
            </a:r>
            <a:r>
              <a:rPr lang="ru-RU" dirty="0" smtClean="0"/>
              <a:t> симптомов и четких </a:t>
            </a:r>
            <a:r>
              <a:rPr lang="ru-RU" dirty="0" err="1" smtClean="0"/>
              <a:t>параклинических</a:t>
            </a:r>
            <a:r>
              <a:rPr lang="ru-RU" dirty="0" smtClean="0"/>
              <a:t> критериев.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В плане обследования обязательно проводят определение антител к белку коровьего молока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Синдром </a:t>
            </a:r>
            <a:r>
              <a:rPr lang="ru-RU" dirty="0" err="1" smtClean="0"/>
              <a:t>Хейнера</a:t>
            </a:r>
            <a:r>
              <a:rPr lang="ru-RU" dirty="0" smtClean="0"/>
              <a:t> является абсолютным показанием для перевода ребенка на аминокислотную смесь.</a:t>
            </a:r>
          </a:p>
          <a:p>
            <a:r>
              <a:rPr lang="ru-RU" dirty="0" smtClean="0"/>
              <a:t>Как правило, после прекращения воздействия белка коровьего молока клинические проявления исчезают.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BE8BB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2784</TotalTime>
  <Words>290</Words>
  <Application>Microsoft Office PowerPoint</Application>
  <PresentationFormat>Экран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Городская</vt:lpstr>
      <vt:lpstr>Редкие проявления пищевой аллергии (с. Хейнера)</vt:lpstr>
      <vt:lpstr>Презентация PowerPoint</vt:lpstr>
      <vt:lpstr>Презентация PowerPoint</vt:lpstr>
      <vt:lpstr>Основные клинические признаки</vt:lpstr>
      <vt:lpstr>Рентгенологическое исследование</vt:lpstr>
      <vt:lpstr>Патогенез синдрома</vt:lpstr>
      <vt:lpstr>Диагностика</vt:lpstr>
      <vt:lpstr>Лечение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Редкие проявления пищевой аллергии(с.Хейнера)</dc:title>
  <dc:creator>user</dc:creator>
  <cp:lastModifiedBy>RePack by Diakov</cp:lastModifiedBy>
  <cp:revision>27</cp:revision>
  <dcterms:created xsi:type="dcterms:W3CDTF">2016-10-14T17:56:34Z</dcterms:created>
  <dcterms:modified xsi:type="dcterms:W3CDTF">2017-03-09T09:43:35Z</dcterms:modified>
</cp:coreProperties>
</file>