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64" r:id="rId4"/>
    <p:sldId id="265" r:id="rId5"/>
    <p:sldId id="263" r:id="rId6"/>
    <p:sldId id="262" r:id="rId7"/>
    <p:sldId id="261" r:id="rId8"/>
    <p:sldId id="266" r:id="rId9"/>
    <p:sldId id="260" r:id="rId10"/>
    <p:sldId id="267" r:id="rId11"/>
    <p:sldId id="259" r:id="rId12"/>
    <p:sldId id="258" r:id="rId13"/>
    <p:sldId id="26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16" y="-13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5" name="Date Placeholder 14"/>
          <p:cNvSpPr>
            <a:spLocks noGrp="1"/>
          </p:cNvSpPr>
          <p:nvPr>
            <p:ph type="dt" sz="half" idx="10"/>
          </p:nvPr>
        </p:nvSpPr>
        <p:spPr/>
        <p:txBody>
          <a:bodyPr/>
          <a:lstStyle/>
          <a:p>
            <a:fld id="{B4C71EC6-210F-42DE-9C53-41977AD35B3D}" type="datetimeFigureOut">
              <a:rPr lang="ru-RU" smtClean="0"/>
              <a:t>18.02.2018</a:t>
            </a:fld>
            <a:endParaRPr lang="ru-RU"/>
          </a:p>
        </p:txBody>
      </p:sp>
      <p:sp>
        <p:nvSpPr>
          <p:cNvPr id="16" name="Slide Number Placeholder 15"/>
          <p:cNvSpPr>
            <a:spLocks noGrp="1"/>
          </p:cNvSpPr>
          <p:nvPr>
            <p:ph type="sldNum" sz="quarter" idx="11"/>
          </p:nvPr>
        </p:nvSpPr>
        <p:spPr/>
        <p:txBody>
          <a:bodyPr/>
          <a:lstStyle/>
          <a:p>
            <a:fld id="{B19B0651-EE4F-4900-A07F-96A6BFA9D0F0}" type="slidenum">
              <a:rPr lang="ru-RU" smtClean="0"/>
              <a:t>‹#›</a:t>
            </a:fld>
            <a:endParaRPr lang="ru-RU"/>
          </a:p>
        </p:txBody>
      </p:sp>
      <p:sp>
        <p:nvSpPr>
          <p:cNvPr id="17" name="Footer Placeholder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18.02.2018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18.02.2018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Title 12"/>
          <p:cNvSpPr>
            <a:spLocks noGrp="1"/>
          </p:cNvSpPr>
          <p:nvPr>
            <p:ph type="title"/>
          </p:nvPr>
        </p:nvSpPr>
        <p:spPr/>
        <p:txBody>
          <a:bodyPr/>
          <a:lstStyle/>
          <a:p>
            <a:r>
              <a:rPr lang="ru-RU" smtClean="0"/>
              <a:t>Образец заголовка</a:t>
            </a:r>
            <a:endParaRPr lang="en-US"/>
          </a:p>
        </p:txBody>
      </p:sp>
      <p:sp>
        <p:nvSpPr>
          <p:cNvPr id="14" name="Date Placeholder 13"/>
          <p:cNvSpPr>
            <a:spLocks noGrp="1"/>
          </p:cNvSpPr>
          <p:nvPr>
            <p:ph type="dt" sz="half" idx="10"/>
          </p:nvPr>
        </p:nvSpPr>
        <p:spPr/>
        <p:txBody>
          <a:bodyPr/>
          <a:lstStyle/>
          <a:p>
            <a:fld id="{B4C71EC6-210F-42DE-9C53-41977AD35B3D}" type="datetimeFigureOut">
              <a:rPr lang="ru-RU" smtClean="0"/>
              <a:t>18.02.2018</a:t>
            </a:fld>
            <a:endParaRPr lang="ru-RU"/>
          </a:p>
        </p:txBody>
      </p:sp>
      <p:sp>
        <p:nvSpPr>
          <p:cNvPr id="15" name="Slide Number Placeholder 14"/>
          <p:cNvSpPr>
            <a:spLocks noGrp="1"/>
          </p:cNvSpPr>
          <p:nvPr>
            <p:ph type="sldNum" sz="quarter" idx="11"/>
          </p:nvPr>
        </p:nvSpPr>
        <p:spPr/>
        <p:txBody>
          <a:bodyPr/>
          <a:lstStyle/>
          <a:p>
            <a:fld id="{B19B0651-EE4F-4900-A07F-96A6BFA9D0F0}" type="slidenum">
              <a:rPr lang="ru-RU" smtClean="0"/>
              <a:t>‹#›</a:t>
            </a:fld>
            <a:endParaRPr lang="ru-RU"/>
          </a:p>
        </p:txBody>
      </p:sp>
      <p:sp>
        <p:nvSpPr>
          <p:cNvPr id="16" name="Footer Placeholder 15"/>
          <p:cNvSpPr>
            <a:spLocks noGrp="1"/>
          </p:cNvSpPr>
          <p:nvPr>
            <p:ph type="ftr" sz="quarter" idx="12"/>
          </p:nvPr>
        </p:nvSpPr>
        <p:spPr/>
        <p:txBody>
          <a:bodyPr/>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2" name="Date Placeholder 11"/>
          <p:cNvSpPr>
            <a:spLocks noGrp="1"/>
          </p:cNvSpPr>
          <p:nvPr>
            <p:ph type="dt" sz="half" idx="10"/>
          </p:nvPr>
        </p:nvSpPr>
        <p:spPr/>
        <p:txBody>
          <a:bodyPr/>
          <a:lstStyle/>
          <a:p>
            <a:fld id="{B4C71EC6-210F-42DE-9C53-41977AD35B3D}" type="datetimeFigureOut">
              <a:rPr lang="ru-RU" smtClean="0"/>
              <a:t>18.02.2018</a:t>
            </a:fld>
            <a:endParaRPr lang="ru-RU"/>
          </a:p>
        </p:txBody>
      </p:sp>
      <p:sp>
        <p:nvSpPr>
          <p:cNvPr id="13" name="Slide Number Placeholder 12"/>
          <p:cNvSpPr>
            <a:spLocks noGrp="1"/>
          </p:cNvSpPr>
          <p:nvPr>
            <p:ph type="sldNum" sz="quarter" idx="11"/>
          </p:nvPr>
        </p:nvSpPr>
        <p:spPr/>
        <p:txBody>
          <a:bodyPr/>
          <a:lstStyle/>
          <a:p>
            <a:fld id="{B19B0651-EE4F-4900-A07F-96A6BFA9D0F0}" type="slidenum">
              <a:rPr lang="ru-RU" smtClean="0"/>
              <a:t>‹#›</a:t>
            </a:fld>
            <a:endParaRPr lang="ru-RU"/>
          </a:p>
        </p:txBody>
      </p:sp>
      <p:sp>
        <p:nvSpPr>
          <p:cNvPr id="14" name="Footer Placeholder 13"/>
          <p:cNvSpPr>
            <a:spLocks noGrp="1"/>
          </p:cNvSpPr>
          <p:nvPr>
            <p:ph type="ftr" sz="quarter" idx="12"/>
          </p:nvPr>
        </p:nvSpPr>
        <p:spPr/>
        <p:txBody>
          <a:bodyPr/>
          <a:lstStyle/>
          <a:p>
            <a:endParaRPr lang="ru-RU"/>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ru-RU" smtClean="0"/>
              <a:t>Образец заголовка</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B4C71EC6-210F-42DE-9C53-41977AD35B3D}" type="datetimeFigureOut">
              <a:rPr lang="ru-RU" smtClean="0"/>
              <a:t>18.02.2018</a:t>
            </a:fld>
            <a:endParaRPr lang="ru-RU"/>
          </a:p>
        </p:txBody>
      </p:sp>
      <p:sp>
        <p:nvSpPr>
          <p:cNvPr id="9" name="Slide Number Placeholder 8"/>
          <p:cNvSpPr>
            <a:spLocks noGrp="1"/>
          </p:cNvSpPr>
          <p:nvPr>
            <p:ph type="sldNum" sz="quarter" idx="11"/>
          </p:nvPr>
        </p:nvSpPr>
        <p:spPr/>
        <p:txBody>
          <a:bodyPr/>
          <a:lstStyle/>
          <a:p>
            <a:fld id="{B19B0651-EE4F-4900-A07F-96A6BFA9D0F0}" type="slidenum">
              <a:rPr lang="ru-RU" smtClean="0"/>
              <a:t>‹#›</a:t>
            </a:fld>
            <a:endParaRPr lang="ru-RU"/>
          </a:p>
        </p:txBody>
      </p:sp>
      <p:sp>
        <p:nvSpPr>
          <p:cNvPr id="10" name="Footer Placeholder 9"/>
          <p:cNvSpPr>
            <a:spLocks noGrp="1"/>
          </p:cNvSpPr>
          <p:nvPr>
            <p:ph type="ftr" sz="quarter" idx="12"/>
          </p:nvPr>
        </p:nvSpPr>
        <p:spPr/>
        <p:txBody>
          <a:bodyPr/>
          <a:lstStyle/>
          <a:p>
            <a:endParaRPr lang="ru-RU"/>
          </a:p>
        </p:txBody>
      </p:sp>
      <p:sp>
        <p:nvSpPr>
          <p:cNvPr id="11" name="Title 10"/>
          <p:cNvSpPr>
            <a:spLocks noGrp="1"/>
          </p:cNvSpPr>
          <p:nvPr>
            <p:ph type="title"/>
          </p:nvPr>
        </p:nvSpPr>
        <p:spPr/>
        <p:txBody>
          <a:bodyPr/>
          <a:lstStyle/>
          <a:p>
            <a:r>
              <a:rPr lang="ru-RU" smtClean="0"/>
              <a:t>Образец заголовка</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ru-RU" smtClean="0"/>
              <a:t>Образец заголовка</a:t>
            </a:r>
            <a:endParaRPr lang="en-US" dirty="0"/>
          </a:p>
        </p:txBody>
      </p:sp>
      <p:sp>
        <p:nvSpPr>
          <p:cNvPr id="14" name="Date Placeholder 13"/>
          <p:cNvSpPr>
            <a:spLocks noGrp="1"/>
          </p:cNvSpPr>
          <p:nvPr>
            <p:ph type="dt" sz="half" idx="10"/>
          </p:nvPr>
        </p:nvSpPr>
        <p:spPr/>
        <p:txBody>
          <a:bodyPr/>
          <a:lstStyle/>
          <a:p>
            <a:fld id="{B4C71EC6-210F-42DE-9C53-41977AD35B3D}" type="datetimeFigureOut">
              <a:rPr lang="ru-RU" smtClean="0"/>
              <a:t>18.02.2018</a:t>
            </a:fld>
            <a:endParaRPr lang="ru-RU"/>
          </a:p>
        </p:txBody>
      </p:sp>
      <p:sp>
        <p:nvSpPr>
          <p:cNvPr id="15" name="Slide Number Placeholder 14"/>
          <p:cNvSpPr>
            <a:spLocks noGrp="1"/>
          </p:cNvSpPr>
          <p:nvPr>
            <p:ph type="sldNum" sz="quarter" idx="11"/>
          </p:nvPr>
        </p:nvSpPr>
        <p:spPr/>
        <p:txBody>
          <a:bodyPr/>
          <a:lstStyle/>
          <a:p>
            <a:fld id="{B19B0651-EE4F-4900-A07F-96A6BFA9D0F0}" type="slidenum">
              <a:rPr lang="ru-RU" smtClean="0"/>
              <a:t>‹#›</a:t>
            </a:fld>
            <a:endParaRPr lang="ru-RU"/>
          </a:p>
        </p:txBody>
      </p:sp>
      <p:sp>
        <p:nvSpPr>
          <p:cNvPr id="16" name="Footer Placeholder 15"/>
          <p:cNvSpPr>
            <a:spLocks noGrp="1"/>
          </p:cNvSpPr>
          <p:nvPr>
            <p:ph type="ftr" sz="quarter" idx="12"/>
          </p:nvPr>
        </p:nvSpPr>
        <p:spPr/>
        <p:txBody>
          <a:bodyPr/>
          <a:lstStyle/>
          <a:p>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a:p>
        </p:txBody>
      </p:sp>
      <p:sp>
        <p:nvSpPr>
          <p:cNvPr id="7" name="Date Placeholder 6"/>
          <p:cNvSpPr>
            <a:spLocks noGrp="1"/>
          </p:cNvSpPr>
          <p:nvPr>
            <p:ph type="dt" sz="half" idx="10"/>
          </p:nvPr>
        </p:nvSpPr>
        <p:spPr/>
        <p:txBody>
          <a:bodyPr/>
          <a:lstStyle/>
          <a:p>
            <a:fld id="{B4C71EC6-210F-42DE-9C53-41977AD35B3D}" type="datetimeFigureOut">
              <a:rPr lang="ru-RU" smtClean="0"/>
              <a:t>18.02.2018</a:t>
            </a:fld>
            <a:endParaRPr lang="ru-RU"/>
          </a:p>
        </p:txBody>
      </p:sp>
      <p:sp>
        <p:nvSpPr>
          <p:cNvPr id="8" name="Slide Number Placeholder 7"/>
          <p:cNvSpPr>
            <a:spLocks noGrp="1"/>
          </p:cNvSpPr>
          <p:nvPr>
            <p:ph type="sldNum" sz="quarter" idx="11"/>
          </p:nvPr>
        </p:nvSpPr>
        <p:spPr/>
        <p:txBody>
          <a:bodyPr/>
          <a:lstStyle/>
          <a:p>
            <a:fld id="{B19B0651-EE4F-4900-A07F-96A6BFA9D0F0}"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18.02.2018</a:t>
            </a:fld>
            <a:endParaRPr lang="ru-RU"/>
          </a:p>
        </p:txBody>
      </p:sp>
      <p:sp>
        <p:nvSpPr>
          <p:cNvPr id="6" name="Slide Number Placeholder 5"/>
          <p:cNvSpPr>
            <a:spLocks noGrp="1"/>
          </p:cNvSpPr>
          <p:nvPr>
            <p:ph type="sldNum" sz="quarter" idx="11"/>
          </p:nvPr>
        </p:nvSpPr>
        <p:spPr/>
        <p:txBody>
          <a:bodyPr/>
          <a:lstStyle/>
          <a:p>
            <a:fld id="{B19B0651-EE4F-4900-A07F-96A6BFA9D0F0}" type="slidenum">
              <a:rPr lang="ru-RU" smtClean="0"/>
              <a:t>‹#›</a:t>
            </a:fld>
            <a:endParaRPr lang="ru-RU"/>
          </a:p>
        </p:txBody>
      </p:sp>
      <p:sp>
        <p:nvSpPr>
          <p:cNvPr id="7" name="Footer Placeholder 6"/>
          <p:cNvSpPr>
            <a:spLocks noGrp="1"/>
          </p:cNvSpPr>
          <p:nvPr>
            <p:ph type="ftr" sz="quarter" idx="12"/>
          </p:nvPr>
        </p:nvSpPr>
        <p:spPr/>
        <p:txBody>
          <a:bodyPr/>
          <a:lstStyle/>
          <a:p>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5" name="Date Placeholder 14"/>
          <p:cNvSpPr>
            <a:spLocks noGrp="1"/>
          </p:cNvSpPr>
          <p:nvPr>
            <p:ph type="dt" sz="half" idx="10"/>
          </p:nvPr>
        </p:nvSpPr>
        <p:spPr/>
        <p:txBody>
          <a:bodyPr/>
          <a:lstStyle/>
          <a:p>
            <a:fld id="{B4C71EC6-210F-42DE-9C53-41977AD35B3D}" type="datetimeFigureOut">
              <a:rPr lang="ru-RU" smtClean="0"/>
              <a:t>18.02.2018</a:t>
            </a:fld>
            <a:endParaRPr lang="ru-RU"/>
          </a:p>
        </p:txBody>
      </p:sp>
      <p:sp>
        <p:nvSpPr>
          <p:cNvPr id="16" name="Slide Number Placeholder 15"/>
          <p:cNvSpPr>
            <a:spLocks noGrp="1"/>
          </p:cNvSpPr>
          <p:nvPr>
            <p:ph type="sldNum" sz="quarter" idx="11"/>
          </p:nvPr>
        </p:nvSpPr>
        <p:spPr/>
        <p:txBody>
          <a:bodyPr/>
          <a:lstStyle/>
          <a:p>
            <a:fld id="{B19B0651-EE4F-4900-A07F-96A6BFA9D0F0}" type="slidenum">
              <a:rPr lang="ru-RU" smtClean="0"/>
              <a:t>‹#›</a:t>
            </a:fld>
            <a:endParaRPr lang="ru-RU"/>
          </a:p>
        </p:txBody>
      </p:sp>
      <p:sp>
        <p:nvSpPr>
          <p:cNvPr id="17" name="Footer Placeholder 16"/>
          <p:cNvSpPr>
            <a:spLocks noGrp="1"/>
          </p:cNvSpPr>
          <p:nvPr>
            <p:ph type="ftr" sz="quarter" idx="12"/>
          </p:nvPr>
        </p:nvSpPr>
        <p:spPr/>
        <p:txBody>
          <a:bodyPr/>
          <a:lstStyle/>
          <a:p>
            <a:endParaRPr lang="ru-RU"/>
          </a:p>
        </p:txBody>
      </p:sp>
      <p:sp>
        <p:nvSpPr>
          <p:cNvPr id="18" name="Title 17"/>
          <p:cNvSpPr>
            <a:spLocks noGrp="1"/>
          </p:cNvSpPr>
          <p:nvPr>
            <p:ph type="title"/>
          </p:nvPr>
        </p:nvSpPr>
        <p:spPr/>
        <p:txBody>
          <a:bodyPr/>
          <a:lstStyle/>
          <a:p>
            <a:r>
              <a:rPr lang="ru-RU" smtClean="0"/>
              <a:t>Образец заголовка</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ru-RU" smtClean="0"/>
              <a:t>Образец заголовка</a:t>
            </a:r>
            <a:endParaRPr lang="en-US"/>
          </a:p>
        </p:txBody>
      </p:sp>
      <p:sp>
        <p:nvSpPr>
          <p:cNvPr id="13" name="Date Placeholder 12"/>
          <p:cNvSpPr>
            <a:spLocks noGrp="1"/>
          </p:cNvSpPr>
          <p:nvPr>
            <p:ph type="dt" sz="half" idx="10"/>
          </p:nvPr>
        </p:nvSpPr>
        <p:spPr/>
        <p:txBody>
          <a:bodyPr/>
          <a:lstStyle/>
          <a:p>
            <a:fld id="{B4C71EC6-210F-42DE-9C53-41977AD35B3D}" type="datetimeFigureOut">
              <a:rPr lang="ru-RU" smtClean="0"/>
              <a:t>18.02.2018</a:t>
            </a:fld>
            <a:endParaRPr lang="ru-RU"/>
          </a:p>
        </p:txBody>
      </p:sp>
      <p:sp>
        <p:nvSpPr>
          <p:cNvPr id="14" name="Slide Number Placeholder 13"/>
          <p:cNvSpPr>
            <a:spLocks noGrp="1"/>
          </p:cNvSpPr>
          <p:nvPr>
            <p:ph type="sldNum" sz="quarter" idx="11"/>
          </p:nvPr>
        </p:nvSpPr>
        <p:spPr/>
        <p:txBody>
          <a:bodyPr/>
          <a:lstStyle/>
          <a:p>
            <a:fld id="{B19B0651-EE4F-4900-A07F-96A6BFA9D0F0}" type="slidenum">
              <a:rPr lang="ru-RU" smtClean="0"/>
              <a:t>‹#›</a:t>
            </a:fld>
            <a:endParaRPr lang="ru-RU"/>
          </a:p>
        </p:txBody>
      </p:sp>
      <p:sp>
        <p:nvSpPr>
          <p:cNvPr id="15" name="Footer Placeholder 14"/>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B4C71EC6-210F-42DE-9C53-41977AD35B3D}" type="datetimeFigureOut">
              <a:rPr lang="ru-RU" smtClean="0"/>
              <a:t>18.02.2018</a:t>
            </a:fld>
            <a:endParaRPr lang="ru-RU"/>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ru-RU"/>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B19B0651-EE4F-4900-A07F-96A6BFA9D0F0}"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uk.wikipedia.org/wiki/OS_X"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31640" y="692696"/>
            <a:ext cx="7272808" cy="2808312"/>
          </a:xfrm>
        </p:spPr>
        <p:txBody>
          <a:bodyPr/>
          <a:lstStyle/>
          <a:p>
            <a:pPr algn="ctr"/>
            <a:r>
              <a:rPr lang="uk-UA" dirty="0" smtClean="0"/>
              <a:t>Особливості інтерфейсу </a:t>
            </a:r>
            <a:r>
              <a:rPr lang="pl-PL" dirty="0" smtClean="0"/>
              <a:t>Windows 10</a:t>
            </a:r>
            <a:endParaRPr lang="ru-RU" dirty="0"/>
          </a:p>
        </p:txBody>
      </p:sp>
      <p:sp>
        <p:nvSpPr>
          <p:cNvPr id="3" name="Подзаголовок 2"/>
          <p:cNvSpPr>
            <a:spLocks noGrp="1"/>
          </p:cNvSpPr>
          <p:nvPr>
            <p:ph type="subTitle" idx="1"/>
          </p:nvPr>
        </p:nvSpPr>
        <p:spPr>
          <a:xfrm>
            <a:off x="3851920" y="4725144"/>
            <a:ext cx="4968552" cy="792088"/>
          </a:xfrm>
        </p:spPr>
        <p:txBody>
          <a:bodyPr>
            <a:normAutofit lnSpcReduction="10000"/>
          </a:bodyPr>
          <a:lstStyle/>
          <a:p>
            <a:r>
              <a:rPr lang="ru-RU" dirty="0" err="1" smtClean="0"/>
              <a:t>Виконала</a:t>
            </a:r>
            <a:r>
              <a:rPr lang="ru-RU" dirty="0" smtClean="0"/>
              <a:t> студентка 3 курсу 11 </a:t>
            </a:r>
            <a:r>
              <a:rPr lang="ru-RU" dirty="0" err="1" smtClean="0"/>
              <a:t>групи</a:t>
            </a:r>
            <a:endParaRPr lang="ru-RU" dirty="0" smtClean="0"/>
          </a:p>
          <a:p>
            <a:r>
              <a:rPr lang="ru-RU" dirty="0" smtClean="0"/>
              <a:t>За</a:t>
            </a:r>
            <a:r>
              <a:rPr lang="uk-UA" dirty="0" err="1" smtClean="0"/>
              <a:t>їка</a:t>
            </a:r>
            <a:r>
              <a:rPr lang="uk-UA" dirty="0" smtClean="0"/>
              <a:t> Ольга</a:t>
            </a:r>
            <a:r>
              <a:rPr lang="ru-RU" dirty="0" smtClean="0"/>
              <a:t> </a:t>
            </a:r>
          </a:p>
          <a:p>
            <a:endParaRPr lang="ru-RU" dirty="0"/>
          </a:p>
        </p:txBody>
      </p:sp>
    </p:spTree>
    <p:extLst>
      <p:ext uri="{BB962C8B-B14F-4D97-AF65-F5344CB8AC3E}">
        <p14:creationId xmlns:p14="http://schemas.microsoft.com/office/powerpoint/2010/main" val="26375644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11560" y="260648"/>
            <a:ext cx="7920880" cy="1656184"/>
          </a:xfrm>
        </p:spPr>
        <p:txBody>
          <a:bodyPr/>
          <a:lstStyle/>
          <a:p>
            <a:pPr algn="just"/>
            <a:r>
              <a:rPr lang="ru-RU" sz="1400" b="1" dirty="0" err="1">
                <a:effectLst/>
                <a:latin typeface="Arial" pitchFamily="34" charset="0"/>
                <a:cs typeface="Arial" pitchFamily="34" charset="0"/>
              </a:rPr>
              <a:t>Щоб</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налаштувати</a:t>
            </a:r>
            <a:r>
              <a:rPr lang="ru-RU" sz="1400" b="1" dirty="0">
                <a:effectLst/>
                <a:latin typeface="Arial" pitchFamily="34" charset="0"/>
                <a:cs typeface="Arial" pitchFamily="34" charset="0"/>
              </a:rPr>
              <a:t> </a:t>
            </a:r>
            <a:r>
              <a:rPr lang="en-US" sz="1400" b="1" dirty="0">
                <a:effectLst/>
                <a:latin typeface="Arial" pitchFamily="34" charset="0"/>
                <a:cs typeface="Arial" pitchFamily="34" charset="0"/>
              </a:rPr>
              <a:t>Windows Hello, </a:t>
            </a:r>
            <a:r>
              <a:rPr lang="ru-RU" sz="1400" b="1" dirty="0" err="1">
                <a:effectLst/>
                <a:latin typeface="Arial" pitchFamily="34" charset="0"/>
                <a:cs typeface="Arial" pitchFamily="34" charset="0"/>
              </a:rPr>
              <a:t>натисніть</a:t>
            </a:r>
            <a:r>
              <a:rPr lang="ru-RU" sz="1400" b="1" dirty="0">
                <a:effectLst/>
                <a:latin typeface="Arial" pitchFamily="34" charset="0"/>
                <a:cs typeface="Arial" pitchFamily="34" charset="0"/>
              </a:rPr>
              <a:t> кнопку Пуск  і </a:t>
            </a:r>
            <a:r>
              <a:rPr lang="ru-RU" sz="1400" b="1" dirty="0" err="1">
                <a:effectLst/>
                <a:latin typeface="Arial" pitchFamily="34" charset="0"/>
                <a:cs typeface="Arial" pitchFamily="34" charset="0"/>
              </a:rPr>
              <a:t>виберіть</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елементи</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Параметри</a:t>
            </a:r>
            <a:r>
              <a:rPr lang="ru-RU" sz="1400" b="1" dirty="0">
                <a:effectLst/>
                <a:latin typeface="Arial" pitchFamily="34" charset="0"/>
                <a:cs typeface="Arial" pitchFamily="34" charset="0"/>
              </a:rPr>
              <a:t>  &gt; </a:t>
            </a:r>
            <a:r>
              <a:rPr lang="ru-RU" sz="1400" b="1" dirty="0" err="1">
                <a:effectLst/>
                <a:latin typeface="Arial" pitchFamily="34" charset="0"/>
                <a:cs typeface="Arial" pitchFamily="34" charset="0"/>
              </a:rPr>
              <a:t>Облікові</a:t>
            </a:r>
            <a:r>
              <a:rPr lang="ru-RU" sz="1400" b="1" dirty="0">
                <a:effectLst/>
                <a:latin typeface="Arial" pitchFamily="34" charset="0"/>
                <a:cs typeface="Arial" pitchFamily="34" charset="0"/>
              </a:rPr>
              <a:t> записи  &gt; </a:t>
            </a:r>
            <a:r>
              <a:rPr lang="ru-RU" sz="1400" b="1" dirty="0" err="1">
                <a:effectLst/>
                <a:latin typeface="Arial" pitchFamily="34" charset="0"/>
                <a:cs typeface="Arial" pitchFamily="34" charset="0"/>
              </a:rPr>
              <a:t>Параметри</a:t>
            </a:r>
            <a:r>
              <a:rPr lang="ru-RU" sz="1400" b="1" dirty="0">
                <a:effectLst/>
                <a:latin typeface="Arial" pitchFamily="34" charset="0"/>
                <a:cs typeface="Arial" pitchFamily="34" charset="0"/>
              </a:rPr>
              <a:t> входу . У </a:t>
            </a:r>
            <a:r>
              <a:rPr lang="ru-RU" sz="1400" b="1" dirty="0" err="1">
                <a:effectLst/>
                <a:latin typeface="Arial" pitchFamily="34" charset="0"/>
                <a:cs typeface="Arial" pitchFamily="34" charset="0"/>
              </a:rPr>
              <a:t>розділі</a:t>
            </a:r>
            <a:r>
              <a:rPr lang="ru-RU" sz="1400" b="1" dirty="0">
                <a:effectLst/>
                <a:latin typeface="Arial" pitchFamily="34" charset="0"/>
                <a:cs typeface="Arial" pitchFamily="34" charset="0"/>
              </a:rPr>
              <a:t> </a:t>
            </a:r>
            <a:r>
              <a:rPr lang="en-US" sz="1400" b="1" dirty="0">
                <a:effectLst/>
                <a:latin typeface="Arial" pitchFamily="34" charset="0"/>
                <a:cs typeface="Arial" pitchFamily="34" charset="0"/>
              </a:rPr>
              <a:t>Windows Hello  </a:t>
            </a:r>
            <a:r>
              <a:rPr lang="ru-RU" sz="1400" b="1" dirty="0" err="1">
                <a:effectLst/>
                <a:latin typeface="Arial" pitchFamily="34" charset="0"/>
                <a:cs typeface="Arial" pitchFamily="34" charset="0"/>
              </a:rPr>
              <a:t>відображатимуться</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параметри</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розпізнавання</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обличчя</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відбитків</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пальців</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або</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райдужної</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оболонки</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якщо</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комп’ютер</a:t>
            </a:r>
            <a:r>
              <a:rPr lang="ru-RU" sz="1400" b="1" dirty="0">
                <a:effectLst/>
                <a:latin typeface="Arial" pitchFamily="34" charset="0"/>
                <a:cs typeface="Arial" pitchFamily="34" charset="0"/>
              </a:rPr>
              <a:t> оснащено сканером </a:t>
            </a:r>
            <a:r>
              <a:rPr lang="ru-RU" sz="1400" b="1" dirty="0" err="1">
                <a:effectLst/>
                <a:latin typeface="Arial" pitchFamily="34" charset="0"/>
                <a:cs typeface="Arial" pitchFamily="34" charset="0"/>
              </a:rPr>
              <a:t>відбитків</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пальців</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або</a:t>
            </a:r>
            <a:r>
              <a:rPr lang="ru-RU" sz="1400" b="1" dirty="0">
                <a:effectLst/>
                <a:latin typeface="Arial" pitchFamily="34" charset="0"/>
                <a:cs typeface="Arial" pitchFamily="34" charset="0"/>
              </a:rPr>
              <a:t> камерою, яка </a:t>
            </a:r>
            <a:r>
              <a:rPr lang="ru-RU" sz="1400" b="1" dirty="0" err="1">
                <a:effectLst/>
                <a:latin typeface="Arial" pitchFamily="34" charset="0"/>
                <a:cs typeface="Arial" pitchFamily="34" charset="0"/>
              </a:rPr>
              <a:t>підтримує</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цю</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функцію</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Після</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налаштування</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функції</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ви</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зможете</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увійти</a:t>
            </a:r>
            <a:r>
              <a:rPr lang="ru-RU" sz="1400" b="1" dirty="0">
                <a:effectLst/>
                <a:latin typeface="Arial" pitchFamily="34" charset="0"/>
                <a:cs typeface="Arial" pitchFamily="34" charset="0"/>
              </a:rPr>
              <a:t> за </a:t>
            </a:r>
            <a:r>
              <a:rPr lang="ru-RU" sz="1400" b="1" dirty="0" err="1">
                <a:effectLst/>
                <a:latin typeface="Arial" pitchFamily="34" charset="0"/>
                <a:cs typeface="Arial" pitchFamily="34" charset="0"/>
              </a:rPr>
              <a:t>допомогою</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швидкого</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проведення</a:t>
            </a:r>
            <a:r>
              <a:rPr lang="ru-RU" sz="1400" b="1" dirty="0">
                <a:effectLst/>
                <a:latin typeface="Arial" pitchFamily="34" charset="0"/>
                <a:cs typeface="Arial" pitchFamily="34" charset="0"/>
              </a:rPr>
              <a:t> пальцем </a:t>
            </a:r>
            <a:r>
              <a:rPr lang="ru-RU" sz="1400" b="1" dirty="0" err="1">
                <a:effectLst/>
                <a:latin typeface="Arial" pitchFamily="34" charset="0"/>
                <a:cs typeface="Arial" pitchFamily="34" charset="0"/>
              </a:rPr>
              <a:t>або</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погляду</a:t>
            </a:r>
            <a:r>
              <a:rPr lang="ru-RU" sz="1400" b="1" dirty="0">
                <a:effectLst/>
                <a:latin typeface="Arial" pitchFamily="34" charset="0"/>
                <a:cs typeface="Arial" pitchFamily="34" charset="0"/>
              </a:rPr>
              <a:t>.</a:t>
            </a:r>
            <a:endParaRPr lang="ru-RU" sz="1400" b="1" dirty="0">
              <a:latin typeface="Arial" pitchFamily="34" charset="0"/>
              <a:cs typeface="Arial" pitchFamily="34"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2060847"/>
            <a:ext cx="6480720" cy="4112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24383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6632"/>
            <a:ext cx="7992888" cy="2088232"/>
          </a:xfrm>
        </p:spPr>
        <p:txBody>
          <a:bodyPr/>
          <a:lstStyle/>
          <a:p>
            <a:r>
              <a:rPr lang="ru-RU" sz="2000" b="1" dirty="0" smtClean="0">
                <a:effectLst/>
                <a:latin typeface="Arial" pitchFamily="34" charset="0"/>
                <a:cs typeface="Arial" pitchFamily="34" charset="0"/>
              </a:rPr>
              <a:t/>
            </a:r>
            <a:br>
              <a:rPr lang="ru-RU" sz="2000" b="1" dirty="0" smtClean="0">
                <a:effectLst/>
                <a:latin typeface="Arial" pitchFamily="34" charset="0"/>
                <a:cs typeface="Arial" pitchFamily="34" charset="0"/>
              </a:rPr>
            </a:br>
            <a:r>
              <a:rPr lang="ru-RU" sz="2000" b="1" dirty="0">
                <a:effectLst/>
                <a:latin typeface="Arial" pitchFamily="34" charset="0"/>
                <a:cs typeface="Arial" pitchFamily="34" charset="0"/>
              </a:rPr>
              <a:t/>
            </a:r>
            <a:br>
              <a:rPr lang="ru-RU" sz="2000" b="1" dirty="0">
                <a:effectLst/>
                <a:latin typeface="Arial" pitchFamily="34" charset="0"/>
                <a:cs typeface="Arial" pitchFamily="34" charset="0"/>
              </a:rPr>
            </a:br>
            <a:r>
              <a:rPr lang="ru-RU" sz="2000" b="1" dirty="0" smtClean="0">
                <a:effectLst/>
                <a:latin typeface="Arial" pitchFamily="34" charset="0"/>
                <a:cs typeface="Arial" pitchFamily="34" charset="0"/>
              </a:rPr>
              <a:t/>
            </a:r>
            <a:br>
              <a:rPr lang="ru-RU" sz="2000" b="1" dirty="0" smtClean="0">
                <a:effectLst/>
                <a:latin typeface="Arial" pitchFamily="34" charset="0"/>
                <a:cs typeface="Arial" pitchFamily="34" charset="0"/>
              </a:rPr>
            </a:br>
            <a:r>
              <a:rPr lang="ru-RU" sz="2000" b="1" dirty="0">
                <a:effectLst/>
                <a:latin typeface="Arial" pitchFamily="34" charset="0"/>
                <a:cs typeface="Arial" pitchFamily="34" charset="0"/>
              </a:rPr>
              <a:t/>
            </a:r>
            <a:br>
              <a:rPr lang="ru-RU" sz="2000" b="1" dirty="0">
                <a:effectLst/>
                <a:latin typeface="Arial" pitchFamily="34" charset="0"/>
                <a:cs typeface="Arial" pitchFamily="34" charset="0"/>
              </a:rPr>
            </a:br>
            <a:r>
              <a:rPr lang="ru-RU" sz="2000" b="1" dirty="0" smtClean="0">
                <a:effectLst/>
                <a:latin typeface="Arial" pitchFamily="34" charset="0"/>
                <a:cs typeface="Arial" pitchFamily="34" charset="0"/>
              </a:rPr>
              <a:t>• </a:t>
            </a:r>
            <a:r>
              <a:rPr lang="ru-RU" sz="2000" b="1" dirty="0" err="1">
                <a:effectLst/>
                <a:latin typeface="Arial" pitchFamily="34" charset="0"/>
                <a:cs typeface="Arial" pitchFamily="34" charset="0"/>
              </a:rPr>
              <a:t>Інтелектуальні</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функції</a:t>
            </a:r>
            <a:r>
              <a:rPr lang="ru-RU" sz="2000" b="1" dirty="0">
                <a:effectLst/>
                <a:latin typeface="Arial" pitchFamily="34" charset="0"/>
                <a:cs typeface="Arial" pitchFamily="34" charset="0"/>
              </a:rPr>
              <a:t>: </a:t>
            </a:r>
            <a:r>
              <a:rPr lang="en-US" sz="2000" b="1" dirty="0" err="1">
                <a:effectLst/>
                <a:latin typeface="Arial" pitchFamily="34" charset="0"/>
                <a:cs typeface="Arial" pitchFamily="34" charset="0"/>
              </a:rPr>
              <a:t>Cortana</a:t>
            </a:r>
            <a:r>
              <a:rPr lang="en-US" sz="2000" b="1" dirty="0">
                <a:effectLst/>
                <a:latin typeface="Arial" pitchFamily="34" charset="0"/>
                <a:cs typeface="Arial" pitchFamily="34" charset="0"/>
              </a:rPr>
              <a:t> - </a:t>
            </a:r>
            <a:r>
              <a:rPr lang="ru-RU" sz="2000" b="1" dirty="0" err="1">
                <a:effectLst/>
                <a:latin typeface="Arial" pitchFamily="34" charset="0"/>
                <a:cs typeface="Arial" pitchFamily="34" charset="0"/>
              </a:rPr>
              <a:t>віртуальний</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помічник</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який</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розрізняє</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ваші</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вимоги</a:t>
            </a:r>
            <a:r>
              <a:rPr lang="ru-RU" sz="2000" b="1" dirty="0">
                <a:effectLst/>
                <a:latin typeface="Arial" pitchFamily="34" charset="0"/>
                <a:cs typeface="Arial" pitchFamily="34" charset="0"/>
              </a:rPr>
              <a:t> "на слух".</a:t>
            </a:r>
            <a:r>
              <a:rPr lang="ru-RU" dirty="0"/>
              <a:t/>
            </a:r>
            <a:br>
              <a:rPr lang="ru-RU" dirty="0"/>
            </a:br>
            <a:endParaRPr lang="ru-RU"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060848"/>
            <a:ext cx="8424936" cy="3986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77138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980728"/>
            <a:ext cx="8264592" cy="5688632"/>
          </a:xfrm>
        </p:spPr>
        <p:txBody>
          <a:bodyPr/>
          <a:lstStyle/>
          <a:p>
            <a:r>
              <a:rPr lang="ru-RU" sz="2400" b="1" dirty="0" err="1">
                <a:effectLst/>
                <a:latin typeface="Arial" pitchFamily="34" charset="0"/>
                <a:cs typeface="Arial" pitchFamily="34" charset="0"/>
              </a:rPr>
              <a:t>Недоліки</a:t>
            </a:r>
            <a:r>
              <a:rPr lang="ru-RU" sz="2400" b="1" dirty="0">
                <a:effectLst/>
                <a:latin typeface="Arial" pitchFamily="34" charset="0"/>
                <a:cs typeface="Arial" pitchFamily="34" charset="0"/>
              </a:rPr>
              <a:t> </a:t>
            </a:r>
            <a:r>
              <a:rPr lang="en-US" sz="2400" b="1" dirty="0">
                <a:effectLst/>
                <a:latin typeface="Arial" pitchFamily="34" charset="0"/>
                <a:cs typeface="Arial" pitchFamily="34" charset="0"/>
              </a:rPr>
              <a:t>Windows 10:</a:t>
            </a:r>
            <a:r>
              <a:rPr lang="en-US" sz="2000" b="1" dirty="0">
                <a:effectLst/>
                <a:latin typeface="Arial" pitchFamily="34" charset="0"/>
                <a:cs typeface="Arial" pitchFamily="34" charset="0"/>
              </a:rPr>
              <a:t/>
            </a:r>
            <a:br>
              <a:rPr lang="en-US" sz="2000" b="1" dirty="0">
                <a:effectLst/>
                <a:latin typeface="Arial" pitchFamily="34" charset="0"/>
                <a:cs typeface="Arial" pitchFamily="34" charset="0"/>
              </a:rPr>
            </a:br>
            <a:r>
              <a:rPr lang="en-US" sz="2000" dirty="0">
                <a:effectLst/>
                <a:latin typeface="Arial" pitchFamily="34" charset="0"/>
                <a:cs typeface="Arial" pitchFamily="34" charset="0"/>
              </a:rPr>
              <a:t>• </a:t>
            </a:r>
            <a:r>
              <a:rPr lang="ru-RU" sz="2000" dirty="0" err="1">
                <a:effectLst/>
                <a:latin typeface="Arial" pitchFamily="34" charset="0"/>
                <a:cs typeface="Arial" pitchFamily="34" charset="0"/>
              </a:rPr>
              <a:t>Обмежена</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безкоштовність</a:t>
            </a:r>
            <a:r>
              <a:rPr lang="ru-RU" sz="2000" dirty="0">
                <a:effectLst/>
                <a:latin typeface="Arial" pitchFamily="34" charset="0"/>
                <a:cs typeface="Arial" pitchFamily="34" charset="0"/>
              </a:rPr>
              <a:t>.</a:t>
            </a:r>
            <a:br>
              <a:rPr lang="ru-RU" sz="2000" dirty="0">
                <a:effectLst/>
                <a:latin typeface="Arial" pitchFamily="34" charset="0"/>
                <a:cs typeface="Arial" pitchFamily="34" charset="0"/>
              </a:rPr>
            </a:br>
            <a:r>
              <a:rPr lang="ru-RU" sz="2000" dirty="0">
                <a:effectLst/>
                <a:latin typeface="Arial" pitchFamily="34" charset="0"/>
                <a:cs typeface="Arial" pitchFamily="34" charset="0"/>
              </a:rPr>
              <a:t>• Не </a:t>
            </a:r>
            <a:r>
              <a:rPr lang="ru-RU" sz="2000" dirty="0" err="1">
                <a:effectLst/>
                <a:latin typeface="Arial" pitchFamily="34" charset="0"/>
                <a:cs typeface="Arial" pitchFamily="34" charset="0"/>
              </a:rPr>
              <a:t>можна</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відключити</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оновлення</a:t>
            </a:r>
            <a:r>
              <a:rPr lang="ru-RU" sz="2000" dirty="0">
                <a:effectLst/>
                <a:latin typeface="Arial" pitchFamily="34" charset="0"/>
                <a:cs typeface="Arial" pitchFamily="34" charset="0"/>
              </a:rPr>
              <a:t>.</a:t>
            </a:r>
            <a:br>
              <a:rPr lang="ru-RU" sz="2000" dirty="0">
                <a:effectLst/>
                <a:latin typeface="Arial" pitchFamily="34" charset="0"/>
                <a:cs typeface="Arial" pitchFamily="34" charset="0"/>
              </a:rPr>
            </a:br>
            <a:r>
              <a:rPr lang="ru-RU" sz="2000" dirty="0">
                <a:effectLst/>
                <a:latin typeface="Arial" pitchFamily="34" charset="0"/>
                <a:cs typeface="Arial" pitchFamily="34" charset="0"/>
              </a:rPr>
              <a:t>• Не </a:t>
            </a:r>
            <a:r>
              <a:rPr lang="ru-RU" sz="2000" dirty="0" err="1">
                <a:effectLst/>
                <a:latin typeface="Arial" pitchFamily="34" charset="0"/>
                <a:cs typeface="Arial" pitchFamily="34" charset="0"/>
              </a:rPr>
              <a:t>сумісність</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більшості</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ігор</a:t>
            </a:r>
            <a:r>
              <a:rPr lang="ru-RU" sz="2000" dirty="0">
                <a:effectLst/>
                <a:latin typeface="Arial" pitchFamily="34" charset="0"/>
                <a:cs typeface="Arial" pitchFamily="34" charset="0"/>
              </a:rPr>
              <a:t> з новою ОС</a:t>
            </a:r>
            <a:r>
              <a:rPr lang="ru-RU" sz="2000" dirty="0" smtClean="0">
                <a:effectLst/>
                <a:latin typeface="Arial" pitchFamily="34" charset="0"/>
                <a:cs typeface="Arial" pitchFamily="34" charset="0"/>
              </a:rPr>
              <a:t>.</a:t>
            </a:r>
            <a:r>
              <a:rPr lang="ru-RU" sz="2000" dirty="0">
                <a:effectLst/>
                <a:latin typeface="Arial" pitchFamily="34" charset="0"/>
                <a:cs typeface="Arial" pitchFamily="34" charset="0"/>
              </a:rPr>
              <a:t/>
            </a:r>
            <a:br>
              <a:rPr lang="ru-RU" sz="2000" dirty="0">
                <a:effectLst/>
                <a:latin typeface="Arial" pitchFamily="34" charset="0"/>
                <a:cs typeface="Arial" pitchFamily="34" charset="0"/>
              </a:rPr>
            </a:b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Відсутність</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медіаплеєру</a:t>
            </a:r>
            <a:r>
              <a:rPr lang="ru-RU" sz="2000" dirty="0">
                <a:effectLst/>
                <a:latin typeface="Arial" pitchFamily="34" charset="0"/>
                <a:cs typeface="Arial" pitchFamily="34" charset="0"/>
              </a:rPr>
              <a:t> </a:t>
            </a:r>
            <a:r>
              <a:rPr lang="en-US" sz="2000" dirty="0">
                <a:effectLst/>
                <a:latin typeface="Arial" pitchFamily="34" charset="0"/>
                <a:cs typeface="Arial" pitchFamily="34" charset="0"/>
              </a:rPr>
              <a:t>Windows Media Center</a:t>
            </a:r>
            <a:r>
              <a:rPr lang="en-US" sz="2000" dirty="0" smtClean="0">
                <a:effectLst/>
                <a:latin typeface="Arial" pitchFamily="34" charset="0"/>
                <a:cs typeface="Arial" pitchFamily="34" charset="0"/>
              </a:rPr>
              <a:t>.</a:t>
            </a:r>
            <a:r>
              <a:rPr lang="ru-RU" sz="2000" dirty="0">
                <a:effectLst/>
                <a:latin typeface="Arial" pitchFamily="34" charset="0"/>
                <a:cs typeface="Arial" pitchFamily="34" charset="0"/>
              </a:rPr>
              <a:t/>
            </a:r>
            <a:br>
              <a:rPr lang="ru-RU" sz="2000" dirty="0">
                <a:effectLst/>
                <a:latin typeface="Arial" pitchFamily="34" charset="0"/>
                <a:cs typeface="Arial" pitchFamily="34" charset="0"/>
              </a:rPr>
            </a:b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Прискорена</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розрядка</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деяких</a:t>
            </a:r>
            <a:r>
              <a:rPr lang="ru-RU" sz="2000" dirty="0">
                <a:effectLst/>
                <a:latin typeface="Arial" pitchFamily="34" charset="0"/>
                <a:cs typeface="Arial" pitchFamily="34" charset="0"/>
              </a:rPr>
              <a:t> ПК (</a:t>
            </a:r>
            <a:r>
              <a:rPr lang="ru-RU" sz="2000" dirty="0" err="1">
                <a:effectLst/>
                <a:latin typeface="Arial" pitchFamily="34" charset="0"/>
                <a:cs typeface="Arial" pitchFamily="34" charset="0"/>
              </a:rPr>
              <a:t>ноутбуків</a:t>
            </a:r>
            <a:r>
              <a:rPr lang="ru-RU" sz="2000" dirty="0">
                <a:effectLst/>
                <a:latin typeface="Arial" pitchFamily="34" charset="0"/>
                <a:cs typeface="Arial" pitchFamily="34" charset="0"/>
              </a:rPr>
              <a:t>).</a:t>
            </a:r>
            <a:br>
              <a:rPr lang="ru-RU" sz="2000" dirty="0">
                <a:effectLst/>
                <a:latin typeface="Arial" pitchFamily="34" charset="0"/>
                <a:cs typeface="Arial" pitchFamily="34" charset="0"/>
              </a:rPr>
            </a:b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Помічник</a:t>
            </a:r>
            <a:r>
              <a:rPr lang="ru-RU" sz="2000" dirty="0">
                <a:effectLst/>
                <a:latin typeface="Arial" pitchFamily="34" charset="0"/>
                <a:cs typeface="Arial" pitchFamily="34" charset="0"/>
              </a:rPr>
              <a:t> </a:t>
            </a:r>
            <a:r>
              <a:rPr lang="en-US" sz="2000" dirty="0" err="1">
                <a:effectLst/>
                <a:latin typeface="Arial" pitchFamily="34" charset="0"/>
                <a:cs typeface="Arial" pitchFamily="34" charset="0"/>
              </a:rPr>
              <a:t>Cortana</a:t>
            </a:r>
            <a:r>
              <a:rPr lang="en-US" sz="2000" dirty="0">
                <a:effectLst/>
                <a:latin typeface="Arial" pitchFamily="34" charset="0"/>
                <a:cs typeface="Arial" pitchFamily="34" charset="0"/>
              </a:rPr>
              <a:t> </a:t>
            </a:r>
            <a:r>
              <a:rPr lang="ru-RU" sz="2000" dirty="0">
                <a:effectLst/>
                <a:latin typeface="Arial" pitchFamily="34" charset="0"/>
                <a:cs typeface="Arial" pitchFamily="34" charset="0"/>
              </a:rPr>
              <a:t>не </a:t>
            </a:r>
            <a:r>
              <a:rPr lang="ru-RU" sz="2000" dirty="0" err="1">
                <a:effectLst/>
                <a:latin typeface="Arial" pitchFamily="34" charset="0"/>
                <a:cs typeface="Arial" pitchFamily="34" charset="0"/>
              </a:rPr>
              <a:t>підтримує</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російську</a:t>
            </a:r>
            <a:r>
              <a:rPr lang="ru-RU" sz="2000" dirty="0">
                <a:effectLst/>
                <a:latin typeface="Arial" pitchFamily="34" charset="0"/>
                <a:cs typeface="Arial" pitchFamily="34" charset="0"/>
              </a:rPr>
              <a:t> та </a:t>
            </a:r>
            <a:r>
              <a:rPr lang="ru-RU" sz="2000" dirty="0" err="1">
                <a:effectLst/>
                <a:latin typeface="Arial" pitchFamily="34" charset="0"/>
                <a:cs typeface="Arial" pitchFamily="34" charset="0"/>
              </a:rPr>
              <a:t>українську</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мови</a:t>
            </a:r>
            <a:r>
              <a:rPr lang="ru-RU" sz="2000" dirty="0">
                <a:effectLst/>
                <a:latin typeface="Arial" pitchFamily="34" charset="0"/>
                <a:cs typeface="Arial" pitchFamily="34" charset="0"/>
              </a:rPr>
              <a:t>, і в </a:t>
            </a:r>
            <a:r>
              <a:rPr lang="ru-RU" sz="2000" dirty="0" err="1">
                <a:effectLst/>
                <a:latin typeface="Arial" pitchFamily="34" charset="0"/>
                <a:cs typeface="Arial" pitchFamily="34" charset="0"/>
              </a:rPr>
              <a:t>наступних</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оновленнях</a:t>
            </a:r>
            <a:r>
              <a:rPr lang="ru-RU" sz="2000" dirty="0">
                <a:effectLst/>
                <a:latin typeface="Arial" pitchFamily="34" charset="0"/>
                <a:cs typeface="Arial" pitchFamily="34" charset="0"/>
              </a:rPr>
              <a:t> ОС не поставлена ​​мета </a:t>
            </a:r>
            <a:r>
              <a:rPr lang="ru-RU" sz="2000" dirty="0" err="1">
                <a:effectLst/>
                <a:latin typeface="Arial" pitchFamily="34" charset="0"/>
                <a:cs typeface="Arial" pitchFamily="34" charset="0"/>
              </a:rPr>
              <a:t>це</a:t>
            </a:r>
            <a:r>
              <a:rPr lang="ru-RU" sz="2000" dirty="0">
                <a:effectLst/>
                <a:latin typeface="Arial" pitchFamily="34" charset="0"/>
                <a:cs typeface="Arial" pitchFamily="34" charset="0"/>
              </a:rPr>
              <a:t> </a:t>
            </a:r>
            <a:r>
              <a:rPr lang="ru-RU" sz="2000" dirty="0" err="1" smtClean="0">
                <a:effectLst/>
                <a:latin typeface="Arial" pitchFamily="34" charset="0"/>
                <a:cs typeface="Arial" pitchFamily="34" charset="0"/>
              </a:rPr>
              <a:t>змінити</a:t>
            </a:r>
            <a:r>
              <a:rPr lang="ru-RU" sz="2000" dirty="0" smtClean="0">
                <a:effectLst/>
                <a:latin typeface="Arial" pitchFamily="34" charset="0"/>
                <a:cs typeface="Arial" pitchFamily="34" charset="0"/>
              </a:rPr>
              <a:t>.</a:t>
            </a:r>
            <a:r>
              <a:rPr lang="en-US" sz="2000" dirty="0" smtClean="0">
                <a:effectLst/>
              </a:rPr>
              <a:t> </a:t>
            </a:r>
            <a:r>
              <a:rPr lang="en-US" sz="2000" dirty="0" err="1">
                <a:effectLst/>
                <a:latin typeface="Arial" pitchFamily="34" charset="0"/>
                <a:cs typeface="Arial" pitchFamily="34" charset="0"/>
              </a:rPr>
              <a:t>Cortana</a:t>
            </a:r>
            <a:r>
              <a:rPr lang="en-US" sz="2000" dirty="0">
                <a:effectLst/>
                <a:latin typeface="Arial" pitchFamily="34" charset="0"/>
                <a:cs typeface="Arial" pitchFamily="34" charset="0"/>
              </a:rPr>
              <a:t> </a:t>
            </a:r>
            <a:r>
              <a:rPr lang="ru-RU" sz="2000" dirty="0">
                <a:effectLst/>
                <a:latin typeface="Arial" pitchFamily="34" charset="0"/>
                <a:cs typeface="Arial" pitchFamily="34" charset="0"/>
              </a:rPr>
              <a:t>зараз доступна </a:t>
            </a:r>
            <a:r>
              <a:rPr lang="ru-RU" sz="2000" dirty="0" err="1">
                <a:effectLst/>
                <a:latin typeface="Arial" pitchFamily="34" charset="0"/>
                <a:cs typeface="Arial" pitchFamily="34" charset="0"/>
              </a:rPr>
              <a:t>англійською</a:t>
            </a:r>
            <a:r>
              <a:rPr lang="ru-RU" sz="2000" dirty="0">
                <a:effectLst/>
                <a:latin typeface="Arial" pitchFamily="34" charset="0"/>
                <a:cs typeface="Arial" pitchFamily="34" charset="0"/>
              </a:rPr>
              <a:t> (США та </a:t>
            </a:r>
            <a:r>
              <a:rPr lang="ru-RU" sz="2000" dirty="0" err="1">
                <a:effectLst/>
                <a:latin typeface="Arial" pitchFamily="34" charset="0"/>
                <a:cs typeface="Arial" pitchFamily="34" charset="0"/>
              </a:rPr>
              <a:t>Сполучене</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Королівство</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китайською</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спрощене</a:t>
            </a:r>
            <a:r>
              <a:rPr lang="ru-RU" sz="2000" dirty="0">
                <a:effectLst/>
                <a:latin typeface="Arial" pitchFamily="34" charset="0"/>
                <a:cs typeface="Arial" pitchFamily="34" charset="0"/>
              </a:rPr>
              <a:t> письмо), </a:t>
            </a:r>
            <a:r>
              <a:rPr lang="ru-RU" sz="2000" dirty="0" err="1">
                <a:effectLst/>
                <a:latin typeface="Arial" pitchFamily="34" charset="0"/>
                <a:cs typeface="Arial" pitchFamily="34" charset="0"/>
              </a:rPr>
              <a:t>німецькою</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Німеччина</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французькою</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Франція</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італійською</a:t>
            </a:r>
            <a:r>
              <a:rPr lang="ru-RU" sz="2000" dirty="0">
                <a:effectLst/>
                <a:latin typeface="Arial" pitchFamily="34" charset="0"/>
                <a:cs typeface="Arial" pitchFamily="34" charset="0"/>
              </a:rPr>
              <a:t> та </a:t>
            </a:r>
            <a:r>
              <a:rPr lang="ru-RU" sz="2000" dirty="0" err="1">
                <a:effectLst/>
                <a:latin typeface="Arial" pitchFamily="34" charset="0"/>
                <a:cs typeface="Arial" pitchFamily="34" charset="0"/>
              </a:rPr>
              <a:t>іспанською</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Іспанія</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мовами</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Щоб</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використовувати</a:t>
            </a:r>
            <a:r>
              <a:rPr lang="ru-RU" sz="2000" dirty="0">
                <a:effectLst/>
                <a:latin typeface="Arial" pitchFamily="34" charset="0"/>
                <a:cs typeface="Arial" pitchFamily="34" charset="0"/>
              </a:rPr>
              <a:t> </a:t>
            </a:r>
            <a:r>
              <a:rPr lang="en-US" sz="2000" dirty="0" err="1">
                <a:effectLst/>
                <a:latin typeface="Arial" pitchFamily="34" charset="0"/>
                <a:cs typeface="Arial" pitchFamily="34" charset="0"/>
              </a:rPr>
              <a:t>Cortana</a:t>
            </a:r>
            <a:r>
              <a:rPr lang="en-US" sz="2000" dirty="0">
                <a:effectLst/>
                <a:latin typeface="Arial" pitchFamily="34" charset="0"/>
                <a:cs typeface="Arial" pitchFamily="34" charset="0"/>
              </a:rPr>
              <a:t>, </a:t>
            </a:r>
            <a:r>
              <a:rPr lang="ru-RU" sz="2000" dirty="0" err="1">
                <a:effectLst/>
                <a:latin typeface="Arial" pitchFamily="34" charset="0"/>
                <a:cs typeface="Arial" pitchFamily="34" charset="0"/>
              </a:rPr>
              <a:t>потрібно</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інсталювати</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версію</a:t>
            </a:r>
            <a:r>
              <a:rPr lang="ru-RU" sz="2000" dirty="0">
                <a:effectLst/>
                <a:latin typeface="Arial" pitchFamily="34" charset="0"/>
                <a:cs typeface="Arial" pitchFamily="34" charset="0"/>
              </a:rPr>
              <a:t> </a:t>
            </a:r>
            <a:r>
              <a:rPr lang="en-US" sz="2000" dirty="0">
                <a:effectLst/>
                <a:latin typeface="Arial" pitchFamily="34" charset="0"/>
                <a:cs typeface="Arial" pitchFamily="34" charset="0"/>
              </a:rPr>
              <a:t>Insider Preview </a:t>
            </a:r>
            <a:r>
              <a:rPr lang="ru-RU" sz="2000" dirty="0">
                <a:effectLst/>
                <a:latin typeface="Arial" pitchFamily="34" charset="0"/>
                <a:cs typeface="Arial" pitchFamily="34" charset="0"/>
              </a:rPr>
              <a:t>для </a:t>
            </a:r>
            <a:r>
              <a:rPr lang="ru-RU" sz="2000" dirty="0" err="1">
                <a:effectLst/>
                <a:latin typeface="Arial" pitchFamily="34" charset="0"/>
                <a:cs typeface="Arial" pitchFamily="34" charset="0"/>
              </a:rPr>
              <a:t>однієї</a:t>
            </a:r>
            <a:r>
              <a:rPr lang="ru-RU" sz="2000" dirty="0">
                <a:effectLst/>
                <a:latin typeface="Arial" pitchFamily="34" charset="0"/>
                <a:cs typeface="Arial" pitchFamily="34" charset="0"/>
              </a:rPr>
              <a:t> з </a:t>
            </a:r>
            <a:r>
              <a:rPr lang="ru-RU" sz="2000" dirty="0" err="1">
                <a:effectLst/>
                <a:latin typeface="Arial" pitchFamily="34" charset="0"/>
                <a:cs typeface="Arial" pitchFamily="34" charset="0"/>
              </a:rPr>
              <a:t>доступних</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мов</a:t>
            </a:r>
            <a:r>
              <a:rPr lang="ru-RU" sz="2000" dirty="0">
                <a:effectLst/>
                <a:latin typeface="Arial" pitchFamily="34" charset="0"/>
                <a:cs typeface="Arial" pitchFamily="34" charset="0"/>
              </a:rPr>
              <a:t> і </a:t>
            </a:r>
            <a:r>
              <a:rPr lang="ru-RU" sz="2000" dirty="0" err="1">
                <a:effectLst/>
                <a:latin typeface="Arial" pitchFamily="34" charset="0"/>
                <a:cs typeface="Arial" pitchFamily="34" charset="0"/>
              </a:rPr>
              <a:t>вибрати</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цю</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мову</a:t>
            </a:r>
            <a:r>
              <a:rPr lang="ru-RU" sz="2000" dirty="0">
                <a:effectLst/>
                <a:latin typeface="Arial" pitchFamily="34" charset="0"/>
                <a:cs typeface="Arial" pitchFamily="34" charset="0"/>
              </a:rPr>
              <a:t> в </a:t>
            </a:r>
            <a:r>
              <a:rPr lang="ru-RU" sz="2000" dirty="0" err="1">
                <a:effectLst/>
                <a:latin typeface="Arial" pitchFamily="34" charset="0"/>
                <a:cs typeface="Arial" pitchFamily="34" charset="0"/>
              </a:rPr>
              <a:t>регіональних</a:t>
            </a:r>
            <a:r>
              <a:rPr lang="ru-RU" sz="2000" dirty="0">
                <a:effectLst/>
                <a:latin typeface="Arial" pitchFamily="34" charset="0"/>
                <a:cs typeface="Arial" pitchFamily="34" charset="0"/>
              </a:rPr>
              <a:t> параметрах </a:t>
            </a:r>
            <a:r>
              <a:rPr lang="ru-RU" sz="2000" dirty="0" err="1">
                <a:effectLst/>
                <a:latin typeface="Arial" pitchFamily="34" charset="0"/>
                <a:cs typeface="Arial" pitchFamily="34" charset="0"/>
              </a:rPr>
              <a:t>системи</a:t>
            </a:r>
            <a:r>
              <a:rPr lang="ru-RU" sz="2000" dirty="0">
                <a:effectLst/>
                <a:latin typeface="Arial" pitchFamily="34" charset="0"/>
                <a:cs typeface="Arial" pitchFamily="34" charset="0"/>
              </a:rPr>
              <a:t>.</a:t>
            </a:r>
            <a:br>
              <a:rPr lang="ru-RU" sz="2000" dirty="0">
                <a:effectLst/>
                <a:latin typeface="Arial" pitchFamily="34" charset="0"/>
                <a:cs typeface="Arial" pitchFamily="34" charset="0"/>
              </a:rPr>
            </a:br>
            <a:r>
              <a:rPr lang="ru-RU" sz="2000" dirty="0">
                <a:effectLst/>
                <a:latin typeface="Arial" pitchFamily="34" charset="0"/>
                <a:cs typeface="Arial" pitchFamily="34" charset="0"/>
              </a:rPr>
              <a:t/>
            </a:r>
            <a:br>
              <a:rPr lang="ru-RU" sz="2000" dirty="0">
                <a:effectLst/>
                <a:latin typeface="Arial" pitchFamily="34" charset="0"/>
                <a:cs typeface="Arial" pitchFamily="34" charset="0"/>
              </a:rPr>
            </a:br>
            <a:endParaRPr lang="ru-RU" sz="2000" dirty="0">
              <a:latin typeface="Arial" pitchFamily="34" charset="0"/>
              <a:cs typeface="Arial" pitchFamily="34" charset="0"/>
            </a:endParaRPr>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0"/>
            <a:ext cx="3491880" cy="2358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78237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340768"/>
            <a:ext cx="7614480"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17750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712968" cy="2492896"/>
          </a:xfrm>
        </p:spPr>
        <p:txBody>
          <a:bodyPr/>
          <a:lstStyle/>
          <a:p>
            <a:r>
              <a:rPr lang="en-US" sz="1400" b="1" dirty="0" smtClean="0">
                <a:effectLst/>
                <a:latin typeface="Arial" pitchFamily="34" charset="0"/>
                <a:cs typeface="Arial" pitchFamily="34" charset="0"/>
              </a:rPr>
              <a:t>	Windows </a:t>
            </a:r>
            <a:r>
              <a:rPr lang="en-US" sz="1400" b="1" dirty="0">
                <a:effectLst/>
                <a:latin typeface="Arial" pitchFamily="34" charset="0"/>
                <a:cs typeface="Arial" pitchFamily="34" charset="0"/>
              </a:rPr>
              <a:t>10 — </a:t>
            </a:r>
            <a:r>
              <a:rPr lang="ru-RU" sz="1400" b="1" dirty="0" err="1">
                <a:effectLst/>
                <a:latin typeface="Arial" pitchFamily="34" charset="0"/>
                <a:cs typeface="Arial" pitchFamily="34" charset="0"/>
              </a:rPr>
              <a:t>операційна</a:t>
            </a:r>
            <a:r>
              <a:rPr lang="ru-RU" sz="1400" b="1" dirty="0">
                <a:effectLst/>
                <a:latin typeface="Arial" pitchFamily="34" charset="0"/>
                <a:cs typeface="Arial" pitchFamily="34" charset="0"/>
              </a:rPr>
              <a:t> система (ОС) </a:t>
            </a:r>
            <a:r>
              <a:rPr lang="ru-RU" sz="1400" b="1" dirty="0" err="1">
                <a:effectLst/>
                <a:latin typeface="Arial" pitchFamily="34" charset="0"/>
                <a:cs typeface="Arial" pitchFamily="34" charset="0"/>
              </a:rPr>
              <a:t>від</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компанії</a:t>
            </a:r>
            <a:r>
              <a:rPr lang="ru-RU" sz="1400" b="1" dirty="0">
                <a:effectLst/>
                <a:latin typeface="Arial" pitchFamily="34" charset="0"/>
                <a:cs typeface="Arial" pitchFamily="34" charset="0"/>
              </a:rPr>
              <a:t> </a:t>
            </a:r>
            <a:r>
              <a:rPr lang="en-US" sz="1400" b="1" dirty="0">
                <a:effectLst/>
                <a:latin typeface="Arial" pitchFamily="34" charset="0"/>
                <a:cs typeface="Arial" pitchFamily="34" charset="0"/>
              </a:rPr>
              <a:t>Microsoft </a:t>
            </a:r>
            <a:r>
              <a:rPr lang="ru-RU" sz="1400" b="1" dirty="0">
                <a:effectLst/>
                <a:latin typeface="Arial" pitchFamily="34" charset="0"/>
                <a:cs typeface="Arial" pitchFamily="34" charset="0"/>
              </a:rPr>
              <a:t>для </a:t>
            </a:r>
            <a:r>
              <a:rPr lang="ru-RU" sz="1400" b="1" dirty="0" err="1">
                <a:effectLst/>
                <a:latin typeface="Arial" pitchFamily="34" charset="0"/>
                <a:cs typeface="Arial" pitchFamily="34" charset="0"/>
              </a:rPr>
              <a:t>персональних</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комп'ютерів</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ноутбуків</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планшетів</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лептопів-трансформерів</a:t>
            </a:r>
            <a:r>
              <a:rPr lang="ru-RU" sz="1400" b="1" dirty="0">
                <a:effectLst/>
                <a:latin typeface="Arial" pitchFamily="34" charset="0"/>
                <a:cs typeface="Arial" pitchFamily="34" charset="0"/>
              </a:rPr>
              <a:t> і </a:t>
            </a:r>
            <a:r>
              <a:rPr lang="ru-RU" sz="1400" b="1" dirty="0" err="1">
                <a:effectLst/>
                <a:latin typeface="Arial" pitchFamily="34" charset="0"/>
                <a:cs typeface="Arial" pitchFamily="34" charset="0"/>
              </a:rPr>
              <a:t>смартфонів</a:t>
            </a:r>
            <a:r>
              <a:rPr lang="ru-RU" sz="1400" b="1" dirty="0">
                <a:effectLst/>
                <a:latin typeface="Arial" pitchFamily="34" charset="0"/>
                <a:cs typeface="Arial" pitchFamily="34" charset="0"/>
              </a:rPr>
              <a:t>. </a:t>
            </a:r>
            <a:br>
              <a:rPr lang="ru-RU" sz="1400" b="1" dirty="0">
                <a:effectLst/>
                <a:latin typeface="Arial" pitchFamily="34" charset="0"/>
                <a:cs typeface="Arial" pitchFamily="34" charset="0"/>
              </a:rPr>
            </a:br>
            <a:r>
              <a:rPr lang="en-US" sz="1400" b="1" dirty="0">
                <a:effectLst/>
                <a:latin typeface="Arial" pitchFamily="34" charset="0"/>
                <a:cs typeface="Arial" pitchFamily="34" charset="0"/>
              </a:rPr>
              <a:t>Microsoft </a:t>
            </a:r>
            <a:r>
              <a:rPr lang="ru-RU" sz="1400" b="1" dirty="0">
                <a:effectLst/>
                <a:latin typeface="Arial" pitchFamily="34" charset="0"/>
                <a:cs typeface="Arial" pitchFamily="34" charset="0"/>
              </a:rPr>
              <a:t>представила </a:t>
            </a:r>
            <a:r>
              <a:rPr lang="ru-RU" sz="1400" b="1" dirty="0" err="1">
                <a:effectLst/>
                <a:latin typeface="Arial" pitchFamily="34" charset="0"/>
                <a:cs typeface="Arial" pitchFamily="34" charset="0"/>
              </a:rPr>
              <a:t>попередню</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версію</a:t>
            </a:r>
            <a:r>
              <a:rPr lang="ru-RU" sz="1400" b="1" dirty="0">
                <a:effectLst/>
                <a:latin typeface="Arial" pitchFamily="34" charset="0"/>
                <a:cs typeface="Arial" pitchFamily="34" charset="0"/>
              </a:rPr>
              <a:t> </a:t>
            </a:r>
            <a:r>
              <a:rPr lang="en-US" sz="1400" b="1" dirty="0">
                <a:effectLst/>
                <a:latin typeface="Arial" pitchFamily="34" charset="0"/>
                <a:cs typeface="Arial" pitchFamily="34" charset="0"/>
              </a:rPr>
              <a:t>Windows 10 </a:t>
            </a:r>
            <a:r>
              <a:rPr lang="ru-RU" sz="1400" b="1" dirty="0">
                <a:effectLst/>
                <a:latin typeface="Arial" pitchFamily="34" charset="0"/>
                <a:cs typeface="Arial" pitchFamily="34" charset="0"/>
              </a:rPr>
              <a:t>у Сан-Франциско 30 </a:t>
            </a:r>
            <a:r>
              <a:rPr lang="ru-RU" sz="1400" b="1" dirty="0" err="1">
                <a:effectLst/>
                <a:latin typeface="Arial" pitchFamily="34" charset="0"/>
                <a:cs typeface="Arial" pitchFamily="34" charset="0"/>
              </a:rPr>
              <a:t>вересня</a:t>
            </a:r>
            <a:r>
              <a:rPr lang="ru-RU" sz="1400" b="1" dirty="0">
                <a:effectLst/>
                <a:latin typeface="Arial" pitchFamily="34" charset="0"/>
                <a:cs typeface="Arial" pitchFamily="34" charset="0"/>
              </a:rPr>
              <a:t> 2014 року, </a:t>
            </a:r>
            <a:r>
              <a:rPr lang="ru-RU" sz="1400" b="1" dirty="0" err="1">
                <a:effectLst/>
                <a:latin typeface="Arial" pitchFamily="34" charset="0"/>
                <a:cs typeface="Arial" pitchFamily="34" charset="0"/>
              </a:rPr>
              <a:t>очікувані</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нововведення</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підтвердились</a:t>
            </a:r>
            <a:r>
              <a:rPr lang="ru-RU" sz="1400" b="1" dirty="0">
                <a:effectLst/>
                <a:latin typeface="Arial" pitchFamily="34" charset="0"/>
                <a:cs typeface="Arial" pitchFamily="34" charset="0"/>
              </a:rPr>
              <a:t>.</a:t>
            </a:r>
            <a:br>
              <a:rPr lang="ru-RU" sz="1400" b="1" dirty="0">
                <a:effectLst/>
                <a:latin typeface="Arial" pitchFamily="34" charset="0"/>
                <a:cs typeface="Arial" pitchFamily="34" charset="0"/>
              </a:rPr>
            </a:br>
            <a:r>
              <a:rPr lang="ru-RU" sz="1400" b="1" dirty="0">
                <a:effectLst/>
                <a:latin typeface="Arial" pitchFamily="34" charset="0"/>
                <a:cs typeface="Arial" pitchFamily="34" charset="0"/>
              </a:rPr>
              <a:t/>
            </a:r>
            <a:br>
              <a:rPr lang="ru-RU" sz="1400" b="1" dirty="0">
                <a:effectLst/>
                <a:latin typeface="Arial" pitchFamily="34" charset="0"/>
                <a:cs typeface="Arial" pitchFamily="34" charset="0"/>
              </a:rPr>
            </a:br>
            <a:r>
              <a:rPr lang="en-US" sz="1400" b="1" dirty="0" smtClean="0">
                <a:effectLst/>
                <a:latin typeface="Arial" pitchFamily="34" charset="0"/>
                <a:cs typeface="Arial" pitchFamily="34" charset="0"/>
              </a:rPr>
              <a:t>	</a:t>
            </a:r>
            <a:r>
              <a:rPr lang="ru-RU" sz="1400" b="1" dirty="0" err="1" smtClean="0">
                <a:effectLst/>
                <a:latin typeface="Arial" pitchFamily="34" charset="0"/>
                <a:cs typeface="Arial" pitchFamily="34" charset="0"/>
              </a:rPr>
              <a:t>Реліз</a:t>
            </a:r>
            <a:r>
              <a:rPr lang="ru-RU" sz="1400" b="1" dirty="0" smtClean="0">
                <a:effectLst/>
                <a:latin typeface="Arial" pitchFamily="34" charset="0"/>
                <a:cs typeface="Arial" pitchFamily="34" charset="0"/>
              </a:rPr>
              <a:t> </a:t>
            </a:r>
            <a:r>
              <a:rPr lang="en-US" sz="1400" b="1" dirty="0">
                <a:effectLst/>
                <a:latin typeface="Arial" pitchFamily="34" charset="0"/>
                <a:cs typeface="Arial" pitchFamily="34" charset="0"/>
              </a:rPr>
              <a:t>Windows 10 </a:t>
            </a:r>
            <a:r>
              <a:rPr lang="ru-RU" sz="1400" b="1" dirty="0" err="1">
                <a:effectLst/>
                <a:latin typeface="Arial" pitchFamily="34" charset="0"/>
                <a:cs typeface="Arial" pitchFamily="34" charset="0"/>
              </a:rPr>
              <a:t>відбувся</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влітку</a:t>
            </a:r>
            <a:r>
              <a:rPr lang="ru-RU" sz="1400" b="1" dirty="0">
                <a:effectLst/>
                <a:latin typeface="Arial" pitchFamily="34" charset="0"/>
                <a:cs typeface="Arial" pitchFamily="34" charset="0"/>
              </a:rPr>
              <a:t> 2015 року, а </a:t>
            </a:r>
            <a:r>
              <a:rPr lang="ru-RU" sz="1400" b="1" dirty="0" err="1">
                <a:effectLst/>
                <a:latin typeface="Arial" pitchFamily="34" charset="0"/>
                <a:cs typeface="Arial" pitchFamily="34" charset="0"/>
              </a:rPr>
              <a:t>саме</a:t>
            </a:r>
            <a:r>
              <a:rPr lang="ru-RU" sz="1400" b="1" dirty="0">
                <a:effectLst/>
                <a:latin typeface="Arial" pitchFamily="34" charset="0"/>
                <a:cs typeface="Arial" pitchFamily="34" charset="0"/>
              </a:rPr>
              <a:t> 29 </a:t>
            </a:r>
            <a:r>
              <a:rPr lang="ru-RU" sz="1400" b="1" dirty="0" err="1" smtClean="0">
                <a:effectLst/>
                <a:latin typeface="Arial" pitchFamily="34" charset="0"/>
                <a:cs typeface="Arial" pitchFamily="34" charset="0"/>
              </a:rPr>
              <a:t>липня</a:t>
            </a:r>
            <a:r>
              <a:rPr lang="en-US" sz="1400" b="1" dirty="0">
                <a:effectLst/>
                <a:latin typeface="Arial" pitchFamily="34" charset="0"/>
                <a:cs typeface="Arial" pitchFamily="34" charset="0"/>
              </a:rPr>
              <a:t> </a:t>
            </a:r>
            <a:r>
              <a:rPr lang="ru-RU" sz="1400" b="1" dirty="0" smtClean="0">
                <a:effectLst/>
                <a:latin typeface="Arial" pitchFamily="34" charset="0"/>
                <a:cs typeface="Arial" pitchFamily="34" charset="0"/>
              </a:rPr>
              <a:t> </a:t>
            </a:r>
            <a:r>
              <a:rPr lang="ru-RU" sz="1400" b="1" dirty="0">
                <a:effectLst/>
                <a:latin typeface="Arial" pitchFamily="34" charset="0"/>
                <a:cs typeface="Arial" pitchFamily="34" charset="0"/>
              </a:rPr>
              <a:t>в 190 </a:t>
            </a:r>
            <a:r>
              <a:rPr lang="ru-RU" sz="1400" b="1" dirty="0" err="1">
                <a:effectLst/>
                <a:latin typeface="Arial" pitchFamily="34" charset="0"/>
                <a:cs typeface="Arial" pitchFamily="34" charset="0"/>
              </a:rPr>
              <a:t>країнах</a:t>
            </a:r>
            <a:r>
              <a:rPr lang="ru-RU" sz="1400" b="1" dirty="0">
                <a:effectLst/>
                <a:latin typeface="Arial" pitchFamily="34" charset="0"/>
                <a:cs typeface="Arial" pitchFamily="34" charset="0"/>
              </a:rPr>
              <a:t> і 111-ма </a:t>
            </a:r>
            <a:r>
              <a:rPr lang="ru-RU" sz="1400" b="1" dirty="0" err="1">
                <a:effectLst/>
                <a:latin typeface="Arial" pitchFamily="34" charset="0"/>
                <a:cs typeface="Arial" pitchFamily="34" charset="0"/>
              </a:rPr>
              <a:t>мовами</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Протягом</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першого</a:t>
            </a:r>
            <a:r>
              <a:rPr lang="ru-RU" sz="1400" b="1" dirty="0">
                <a:effectLst/>
                <a:latin typeface="Arial" pitchFamily="34" charset="0"/>
                <a:cs typeface="Arial" pitchFamily="34" charset="0"/>
              </a:rPr>
              <a:t> року </a:t>
            </a:r>
            <a:r>
              <a:rPr lang="ru-RU" sz="1400" b="1" dirty="0" err="1">
                <a:effectLst/>
                <a:latin typeface="Arial" pitchFamily="34" charset="0"/>
                <a:cs typeface="Arial" pitchFamily="34" charset="0"/>
              </a:rPr>
              <a:t>після</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виходу</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системи</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користувачі</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мали</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змогу</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безкоштовно</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оновитися</a:t>
            </a:r>
            <a:r>
              <a:rPr lang="ru-RU" sz="1400" b="1" dirty="0">
                <a:effectLst/>
                <a:latin typeface="Arial" pitchFamily="34" charset="0"/>
                <a:cs typeface="Arial" pitchFamily="34" charset="0"/>
              </a:rPr>
              <a:t> до </a:t>
            </a:r>
            <a:r>
              <a:rPr lang="en-US" sz="1400" b="1" dirty="0">
                <a:effectLst/>
                <a:latin typeface="Arial" pitchFamily="34" charset="0"/>
                <a:cs typeface="Arial" pitchFamily="34" charset="0"/>
              </a:rPr>
              <a:t>Windows 10 </a:t>
            </a:r>
            <a:r>
              <a:rPr lang="ru-RU" sz="1400" b="1" dirty="0">
                <a:effectLst/>
                <a:latin typeface="Arial" pitchFamily="34" charset="0"/>
                <a:cs typeface="Arial" pitchFamily="34" charset="0"/>
              </a:rPr>
              <a:t>на будь-</a:t>
            </a:r>
            <a:r>
              <a:rPr lang="ru-RU" sz="1400" b="1" dirty="0" err="1">
                <a:effectLst/>
                <a:latin typeface="Arial" pitchFamily="34" charset="0"/>
                <a:cs typeface="Arial" pitchFamily="34" charset="0"/>
              </a:rPr>
              <a:t>якому</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пристрої</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під</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керуванням</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офіційних</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версій</a:t>
            </a:r>
            <a:r>
              <a:rPr lang="ru-RU" sz="1400" b="1" dirty="0">
                <a:effectLst/>
                <a:latin typeface="Arial" pitchFamily="34" charset="0"/>
                <a:cs typeface="Arial" pitchFamily="34" charset="0"/>
              </a:rPr>
              <a:t> </a:t>
            </a:r>
            <a:r>
              <a:rPr lang="en-US" sz="1400" b="1" dirty="0">
                <a:effectLst/>
                <a:latin typeface="Arial" pitchFamily="34" charset="0"/>
                <a:cs typeface="Arial" pitchFamily="34" charset="0"/>
              </a:rPr>
              <a:t>Windows 7, Windows 8.1 </a:t>
            </a:r>
            <a:r>
              <a:rPr lang="ru-RU" sz="1400" b="1" dirty="0">
                <a:effectLst/>
                <a:latin typeface="Arial" pitchFamily="34" charset="0"/>
                <a:cs typeface="Arial" pitchFamily="34" charset="0"/>
              </a:rPr>
              <a:t>і </a:t>
            </a:r>
            <a:r>
              <a:rPr lang="en-US" sz="1400" b="1" dirty="0">
                <a:effectLst/>
                <a:latin typeface="Arial" pitchFamily="34" charset="0"/>
                <a:cs typeface="Arial" pitchFamily="34" charset="0"/>
              </a:rPr>
              <a:t>Windows Phone 8.1, </a:t>
            </a:r>
            <a:r>
              <a:rPr lang="ru-RU" sz="1400" b="1" dirty="0" err="1">
                <a:effectLst/>
                <a:latin typeface="Arial" pitchFamily="34" charset="0"/>
                <a:cs typeface="Arial" pitchFamily="34" charset="0"/>
              </a:rPr>
              <a:t>що</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відповідають</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певним</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вимогам</a:t>
            </a:r>
            <a:r>
              <a:rPr lang="ru-RU" sz="1400" b="1" dirty="0" smtClean="0">
                <a:effectLst/>
                <a:latin typeface="Arial" pitchFamily="34" charset="0"/>
                <a:cs typeface="Arial" pitchFamily="34" charset="0"/>
              </a:rPr>
              <a:t>.</a:t>
            </a:r>
            <a:endParaRPr lang="ru-RU" sz="1400" b="1" dirty="0">
              <a:effectLst/>
              <a:latin typeface="Arial" pitchFamily="34" charset="0"/>
              <a:cs typeface="Arial" pitchFamily="34" charset="0"/>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636912"/>
            <a:ext cx="6840760" cy="4065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5731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332656"/>
            <a:ext cx="7543800" cy="2376264"/>
          </a:xfrm>
        </p:spPr>
        <p:txBody>
          <a:bodyPr/>
          <a:lstStyle/>
          <a:p>
            <a:r>
              <a:rPr lang="ru-RU" dirty="0" err="1" smtClean="0"/>
              <a:t>Переваги</a:t>
            </a:r>
            <a:r>
              <a:rPr lang="ru-RU" dirty="0" smtClean="0"/>
              <a:t>  </a:t>
            </a:r>
            <a:r>
              <a:rPr lang="pl-PL" dirty="0"/>
              <a:t>Windows </a:t>
            </a:r>
            <a:r>
              <a:rPr lang="pl-PL" dirty="0" smtClean="0"/>
              <a:t>10</a:t>
            </a:r>
            <a:r>
              <a:rPr lang="ru-RU" dirty="0"/>
              <a:t/>
            </a:r>
            <a:br>
              <a:rPr lang="ru-RU" dirty="0"/>
            </a:br>
            <a:r>
              <a:rPr lang="ru-RU" dirty="0" smtClean="0"/>
              <a:t> </a:t>
            </a:r>
            <a:r>
              <a:rPr lang="ru-RU" sz="2000" dirty="0" smtClean="0"/>
              <a:t>● </a:t>
            </a:r>
            <a:r>
              <a:rPr lang="ru-RU" sz="2000" b="1" dirty="0" err="1" smtClean="0">
                <a:effectLst/>
                <a:latin typeface="Arial" pitchFamily="34" charset="0"/>
                <a:cs typeface="Arial" pitchFamily="34" charset="0"/>
              </a:rPr>
              <a:t>Windows</a:t>
            </a:r>
            <a:r>
              <a:rPr lang="ru-RU" sz="2000" b="1" dirty="0" smtClean="0">
                <a:effectLst/>
                <a:latin typeface="Arial" pitchFamily="34" charset="0"/>
                <a:cs typeface="Arial" pitchFamily="34" charset="0"/>
              </a:rPr>
              <a:t> </a:t>
            </a:r>
            <a:r>
              <a:rPr lang="ru-RU" sz="2000" b="1" dirty="0">
                <a:effectLst/>
                <a:latin typeface="Arial" pitchFamily="34" charset="0"/>
                <a:cs typeface="Arial" pitchFamily="34" charset="0"/>
              </a:rPr>
              <a:t>10 </a:t>
            </a:r>
            <a:r>
              <a:rPr lang="ru-RU" sz="2000" b="1" dirty="0" err="1">
                <a:effectLst/>
                <a:latin typeface="Arial" pitchFamily="34" charset="0"/>
                <a:cs typeface="Arial" pitchFamily="34" charset="0"/>
              </a:rPr>
              <a:t>доступний</a:t>
            </a:r>
            <a:r>
              <a:rPr lang="ru-RU" sz="2000" b="1" dirty="0">
                <a:effectLst/>
                <a:latin typeface="Arial" pitchFamily="34" charset="0"/>
                <a:cs typeface="Arial" pitchFamily="34" charset="0"/>
              </a:rPr>
              <a:t> кожному, у кого є </a:t>
            </a:r>
            <a:r>
              <a:rPr lang="ru-RU" sz="2000" b="1" dirty="0" err="1">
                <a:effectLst/>
                <a:latin typeface="Arial" pitchFamily="34" charset="0"/>
                <a:cs typeface="Arial" pitchFamily="34" charset="0"/>
              </a:rPr>
              <a:t>ліцензійний</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Windows</a:t>
            </a:r>
            <a:r>
              <a:rPr lang="ru-RU" sz="2000" b="1" dirty="0">
                <a:effectLst/>
                <a:latin typeface="Arial" pitchFamily="34" charset="0"/>
                <a:cs typeface="Arial" pitchFamily="34" charset="0"/>
              </a:rPr>
              <a:t> 7 </a:t>
            </a:r>
            <a:r>
              <a:rPr lang="ru-RU" sz="2000" b="1" dirty="0" err="1">
                <a:effectLst/>
                <a:latin typeface="Arial" pitchFamily="34" charset="0"/>
                <a:cs typeface="Arial" pitchFamily="34" charset="0"/>
              </a:rPr>
              <a:t>або</a:t>
            </a:r>
            <a:r>
              <a:rPr lang="ru-RU" sz="2000" b="1" dirty="0">
                <a:effectLst/>
                <a:latin typeface="Arial" pitchFamily="34" charset="0"/>
                <a:cs typeface="Arial" pitchFamily="34" charset="0"/>
              </a:rPr>
              <a:t> 8/8.1 з </a:t>
            </a:r>
            <a:r>
              <a:rPr lang="ru-RU" sz="2000" b="1" dirty="0" err="1">
                <a:effectLst/>
                <a:latin typeface="Arial" pitchFamily="34" charset="0"/>
                <a:cs typeface="Arial" pitchFamily="34" charset="0"/>
              </a:rPr>
              <a:t>найостаннішим</a:t>
            </a:r>
            <a:r>
              <a:rPr lang="ru-RU" sz="2000" b="1" dirty="0">
                <a:effectLst/>
                <a:latin typeface="Arial" pitchFamily="34" charset="0"/>
                <a:cs typeface="Arial" pitchFamily="34" charset="0"/>
              </a:rPr>
              <a:t> пакетом </a:t>
            </a:r>
            <a:r>
              <a:rPr lang="ru-RU" sz="2000" b="1" dirty="0" err="1">
                <a:effectLst/>
                <a:latin typeface="Arial" pitchFamily="34" charset="0"/>
                <a:cs typeface="Arial" pitchFamily="34" charset="0"/>
              </a:rPr>
              <a:t>оновлень</a:t>
            </a:r>
            <a:r>
              <a:rPr lang="ru-RU" sz="2000" b="1" dirty="0">
                <a:effectLst/>
                <a:latin typeface="Arial" pitchFamily="34" charset="0"/>
                <a:cs typeface="Arial" pitchFamily="34" charset="0"/>
              </a:rPr>
              <a:t>.</a:t>
            </a:r>
            <a:br>
              <a:rPr lang="ru-RU" sz="2000" b="1" dirty="0">
                <a:effectLst/>
                <a:latin typeface="Arial" pitchFamily="34" charset="0"/>
                <a:cs typeface="Arial" pitchFamily="34" charset="0"/>
              </a:rPr>
            </a:br>
            <a:endParaRPr lang="ru-RU" sz="2000" b="1" dirty="0">
              <a:effectLst/>
              <a:latin typeface="Arial" pitchFamily="34" charset="0"/>
              <a:cs typeface="Arial" pitchFamily="34" charset="0"/>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2924945"/>
            <a:ext cx="3888432" cy="3373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42457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188640"/>
            <a:ext cx="8568952" cy="2304256"/>
          </a:xfrm>
        </p:spPr>
        <p:txBody>
          <a:bodyPr/>
          <a:lstStyle/>
          <a:p>
            <a:pPr algn="just"/>
            <a:r>
              <a:rPr lang="ru-RU" sz="1800" dirty="0"/>
              <a:t>● </a:t>
            </a:r>
            <a:r>
              <a:rPr lang="ru-RU" sz="1800" b="1" dirty="0" smtClean="0">
                <a:latin typeface="Arial" pitchFamily="34" charset="0"/>
                <a:cs typeface="Arial" pitchFamily="34" charset="0"/>
              </a:rPr>
              <a:t>З </a:t>
            </a:r>
            <a:r>
              <a:rPr lang="ru-RU" sz="1800" b="1" dirty="0" err="1">
                <a:latin typeface="Arial" pitchFamily="34" charset="0"/>
                <a:cs typeface="Arial" pitchFamily="34" charset="0"/>
              </a:rPr>
              <a:t>останнім</a:t>
            </a:r>
            <a:r>
              <a:rPr lang="ru-RU" sz="1800" b="1" dirty="0">
                <a:latin typeface="Arial" pitchFamily="34" charset="0"/>
                <a:cs typeface="Arial" pitchFamily="34" charset="0"/>
              </a:rPr>
              <a:t> </a:t>
            </a:r>
            <a:r>
              <a:rPr lang="ru-RU" sz="1800" b="1" dirty="0" err="1">
                <a:latin typeface="Arial" pitchFamily="34" charset="0"/>
                <a:cs typeface="Arial" pitchFamily="34" charset="0"/>
              </a:rPr>
              <a:t>оновленням</a:t>
            </a:r>
            <a:r>
              <a:rPr lang="ru-RU" sz="1800" b="1" dirty="0">
                <a:latin typeface="Arial" pitchFamily="34" charset="0"/>
                <a:cs typeface="Arial" pitchFamily="34" charset="0"/>
              </a:rPr>
              <a:t> </a:t>
            </a:r>
            <a:r>
              <a:rPr lang="en-US" sz="1800" b="1" dirty="0">
                <a:latin typeface="Arial" pitchFamily="34" charset="0"/>
                <a:cs typeface="Arial" pitchFamily="34" charset="0"/>
              </a:rPr>
              <a:t>Windows Microsoft </a:t>
            </a:r>
            <a:r>
              <a:rPr lang="ru-RU" sz="1800" b="1" dirty="0">
                <a:latin typeface="Arial" pitchFamily="34" charset="0"/>
                <a:cs typeface="Arial" pitchFamily="34" charset="0"/>
              </a:rPr>
              <a:t>почала </a:t>
            </a:r>
            <a:r>
              <a:rPr lang="ru-RU" sz="1800" b="1" dirty="0" err="1">
                <a:latin typeface="Arial" pitchFamily="34" charset="0"/>
                <a:cs typeface="Arial" pitchFamily="34" charset="0"/>
              </a:rPr>
              <a:t>впроваджувати</a:t>
            </a:r>
            <a:r>
              <a:rPr lang="ru-RU" sz="1800" b="1" dirty="0">
                <a:latin typeface="Arial" pitchFamily="34" charset="0"/>
                <a:cs typeface="Arial" pitchFamily="34" charset="0"/>
              </a:rPr>
              <a:t> </a:t>
            </a:r>
            <a:r>
              <a:rPr lang="ru-RU" sz="1800" b="1" dirty="0" err="1">
                <a:latin typeface="Arial" pitchFamily="34" charset="0"/>
                <a:cs typeface="Arial" pitchFamily="34" charset="0"/>
              </a:rPr>
              <a:t>новий</a:t>
            </a:r>
            <a:r>
              <a:rPr lang="ru-RU" sz="1800" b="1" dirty="0">
                <a:latin typeface="Arial" pitchFamily="34" charset="0"/>
                <a:cs typeface="Arial" pitchFamily="34" charset="0"/>
              </a:rPr>
              <a:t> дизайн-</a:t>
            </a:r>
            <a:r>
              <a:rPr lang="ru-RU" sz="1800" b="1" dirty="0" err="1">
                <a:latin typeface="Arial" pitchFamily="34" charset="0"/>
                <a:cs typeface="Arial" pitchFamily="34" charset="0"/>
              </a:rPr>
              <a:t>підхід</a:t>
            </a:r>
            <a:r>
              <a:rPr lang="ru-RU" sz="1800" b="1" dirty="0">
                <a:latin typeface="Arial" pitchFamily="34" charset="0"/>
                <a:cs typeface="Arial" pitchFamily="34" charset="0"/>
              </a:rPr>
              <a:t> </a:t>
            </a:r>
            <a:r>
              <a:rPr lang="en-US" sz="1800" b="1" dirty="0">
                <a:latin typeface="Arial" pitchFamily="34" charset="0"/>
                <a:cs typeface="Arial" pitchFamily="34" charset="0"/>
              </a:rPr>
              <a:t>Fluent Design. </a:t>
            </a:r>
            <a:r>
              <a:rPr lang="ru-RU" sz="1800" b="1" dirty="0" err="1">
                <a:latin typeface="Arial" pitchFamily="34" charset="0"/>
                <a:cs typeface="Arial" pitchFamily="34" charset="0"/>
              </a:rPr>
              <a:t>Він</a:t>
            </a:r>
            <a:r>
              <a:rPr lang="ru-RU" sz="1800" b="1" dirty="0">
                <a:latin typeface="Arial" pitchFamily="34" charset="0"/>
                <a:cs typeface="Arial" pitchFamily="34" charset="0"/>
              </a:rPr>
              <a:t> приходить на </a:t>
            </a:r>
            <a:r>
              <a:rPr lang="ru-RU" sz="1800" b="1" dirty="0" err="1">
                <a:latin typeface="Arial" pitchFamily="34" charset="0"/>
                <a:cs typeface="Arial" pitchFamily="34" charset="0"/>
              </a:rPr>
              <a:t>заміну</a:t>
            </a:r>
            <a:r>
              <a:rPr lang="ru-RU" sz="1800" b="1" dirty="0">
                <a:latin typeface="Arial" pitchFamily="34" charset="0"/>
                <a:cs typeface="Arial" pitchFamily="34" charset="0"/>
              </a:rPr>
              <a:t> </a:t>
            </a:r>
            <a:r>
              <a:rPr lang="en-US" sz="1800" b="1" dirty="0">
                <a:latin typeface="Arial" pitchFamily="34" charset="0"/>
                <a:cs typeface="Arial" pitchFamily="34" charset="0"/>
              </a:rPr>
              <a:t>Metro, </a:t>
            </a:r>
            <a:r>
              <a:rPr lang="ru-RU" sz="1800" b="1" dirty="0">
                <a:latin typeface="Arial" pitchFamily="34" charset="0"/>
                <a:cs typeface="Arial" pitchFamily="34" charset="0"/>
              </a:rPr>
              <a:t>добре </a:t>
            </a:r>
            <a:r>
              <a:rPr lang="ru-RU" sz="1800" b="1" dirty="0" err="1">
                <a:latin typeface="Arial" pitchFamily="34" charset="0"/>
                <a:cs typeface="Arial" pitchFamily="34" charset="0"/>
              </a:rPr>
              <a:t>відомому</a:t>
            </a:r>
            <a:r>
              <a:rPr lang="ru-RU" sz="1800" b="1" dirty="0">
                <a:latin typeface="Arial" pitchFamily="34" charset="0"/>
                <a:cs typeface="Arial" pitchFamily="34" charset="0"/>
              </a:rPr>
              <a:t> </a:t>
            </a:r>
            <a:r>
              <a:rPr lang="ru-RU" sz="1800" b="1" dirty="0" err="1">
                <a:latin typeface="Arial" pitchFamily="34" charset="0"/>
                <a:cs typeface="Arial" pitchFamily="34" charset="0"/>
              </a:rPr>
              <a:t>своїми</a:t>
            </a:r>
            <a:r>
              <a:rPr lang="ru-RU" sz="1800" b="1" dirty="0">
                <a:latin typeface="Arial" pitchFamily="34" charset="0"/>
                <a:cs typeface="Arial" pitchFamily="34" charset="0"/>
              </a:rPr>
              <a:t> плитками з </a:t>
            </a:r>
            <a:r>
              <a:rPr lang="en-US" sz="1800" b="1" dirty="0">
                <a:latin typeface="Arial" pitchFamily="34" charset="0"/>
                <a:cs typeface="Arial" pitchFamily="34" charset="0"/>
              </a:rPr>
              <a:t>Windows 8. </a:t>
            </a:r>
            <a:r>
              <a:rPr lang="ru-RU" sz="1800" b="1" dirty="0" err="1">
                <a:latin typeface="Arial" pitchFamily="34" charset="0"/>
                <a:cs typeface="Arial" pitchFamily="34" charset="0"/>
              </a:rPr>
              <a:t>Новий</a:t>
            </a:r>
            <a:r>
              <a:rPr lang="ru-RU" sz="1800" b="1" dirty="0">
                <a:latin typeface="Arial" pitchFamily="34" charset="0"/>
                <a:cs typeface="Arial" pitchFamily="34" charset="0"/>
              </a:rPr>
              <a:t> </a:t>
            </a:r>
            <a:r>
              <a:rPr lang="ru-RU" sz="1800" b="1" dirty="0" err="1">
                <a:latin typeface="Arial" pitchFamily="34" charset="0"/>
                <a:cs typeface="Arial" pitchFamily="34" charset="0"/>
              </a:rPr>
              <a:t>візуальну</a:t>
            </a:r>
            <a:r>
              <a:rPr lang="ru-RU" sz="1800" b="1" dirty="0">
                <a:latin typeface="Arial" pitchFamily="34" charset="0"/>
                <a:cs typeface="Arial" pitchFamily="34" charset="0"/>
              </a:rPr>
              <a:t> </a:t>
            </a:r>
            <a:r>
              <a:rPr lang="ru-RU" sz="1800" b="1" dirty="0" err="1">
                <a:latin typeface="Arial" pitchFamily="34" charset="0"/>
                <a:cs typeface="Arial" pitchFamily="34" charset="0"/>
              </a:rPr>
              <a:t>мову</a:t>
            </a:r>
            <a:r>
              <a:rPr lang="ru-RU" sz="1800" b="1" dirty="0">
                <a:latin typeface="Arial" pitchFamily="34" charset="0"/>
                <a:cs typeface="Arial" pitchFamily="34" charset="0"/>
              </a:rPr>
              <a:t> буде </a:t>
            </a:r>
            <a:r>
              <a:rPr lang="ru-RU" sz="1800" b="1" dirty="0" err="1">
                <a:latin typeface="Arial" pitchFamily="34" charset="0"/>
                <a:cs typeface="Arial" pitchFamily="34" charset="0"/>
              </a:rPr>
              <a:t>з'являтися</a:t>
            </a:r>
            <a:r>
              <a:rPr lang="ru-RU" sz="1800" b="1" dirty="0">
                <a:latin typeface="Arial" pitchFamily="34" charset="0"/>
                <a:cs typeface="Arial" pitchFamily="34" charset="0"/>
              </a:rPr>
              <a:t> </a:t>
            </a:r>
            <a:r>
              <a:rPr lang="ru-RU" sz="1800" b="1" dirty="0" err="1">
                <a:latin typeface="Arial" pitchFamily="34" charset="0"/>
                <a:cs typeface="Arial" pitchFamily="34" charset="0"/>
              </a:rPr>
              <a:t>поступово</a:t>
            </a:r>
            <a:r>
              <a:rPr lang="ru-RU" sz="1800" b="1" dirty="0">
                <a:latin typeface="Arial" pitchFamily="34" charset="0"/>
                <a:cs typeface="Arial" pitchFamily="34" charset="0"/>
              </a:rPr>
              <a:t> в </a:t>
            </a:r>
            <a:r>
              <a:rPr lang="ru-RU" sz="1800" b="1" dirty="0" err="1">
                <a:latin typeface="Arial" pitchFamily="34" charset="0"/>
                <a:cs typeface="Arial" pitchFamily="34" charset="0"/>
              </a:rPr>
              <a:t>додатках</a:t>
            </a:r>
            <a:r>
              <a:rPr lang="ru-RU" sz="1800" b="1" dirty="0">
                <a:latin typeface="Arial" pitchFamily="34" charset="0"/>
                <a:cs typeface="Arial" pitchFamily="34" charset="0"/>
              </a:rPr>
              <a:t> і </a:t>
            </a:r>
            <a:r>
              <a:rPr lang="ru-RU" sz="1800" b="1" dirty="0" err="1">
                <a:latin typeface="Arial" pitchFamily="34" charset="0"/>
                <a:cs typeface="Arial" pitchFamily="34" charset="0"/>
              </a:rPr>
              <a:t>сервісах</a:t>
            </a:r>
            <a:r>
              <a:rPr lang="ru-RU" sz="1800" b="1" dirty="0">
                <a:latin typeface="Arial" pitchFamily="34" charset="0"/>
                <a:cs typeface="Arial" pitchFamily="34" charset="0"/>
              </a:rPr>
              <a:t> на </a:t>
            </a:r>
            <a:r>
              <a:rPr lang="en-US" sz="1800" b="1" dirty="0">
                <a:latin typeface="Arial" pitchFamily="34" charset="0"/>
                <a:cs typeface="Arial" pitchFamily="34" charset="0"/>
              </a:rPr>
              <a:t>Windows, </a:t>
            </a:r>
            <a:r>
              <a:rPr lang="en-US" sz="1800" b="1" dirty="0" err="1">
                <a:latin typeface="Arial" pitchFamily="34" charset="0"/>
                <a:cs typeface="Arial" pitchFamily="34" charset="0"/>
              </a:rPr>
              <a:t>iOS</a:t>
            </a:r>
            <a:r>
              <a:rPr lang="en-US" sz="1800" b="1" dirty="0">
                <a:latin typeface="Arial" pitchFamily="34" charset="0"/>
                <a:cs typeface="Arial" pitchFamily="34" charset="0"/>
              </a:rPr>
              <a:t> </a:t>
            </a:r>
            <a:r>
              <a:rPr lang="ru-RU" sz="1800" b="1" dirty="0">
                <a:latin typeface="Arial" pitchFamily="34" charset="0"/>
                <a:cs typeface="Arial" pitchFamily="34" charset="0"/>
              </a:rPr>
              <a:t>і </a:t>
            </a:r>
            <a:r>
              <a:rPr lang="en-US" sz="1800" b="1" dirty="0">
                <a:latin typeface="Arial" pitchFamily="34" charset="0"/>
                <a:cs typeface="Arial" pitchFamily="34" charset="0"/>
              </a:rPr>
              <a:t>Android. </a:t>
            </a:r>
            <a:r>
              <a:rPr lang="ru-RU" sz="1800" b="1" dirty="0">
                <a:latin typeface="Arial" pitchFamily="34" charset="0"/>
                <a:cs typeface="Arial" pitchFamily="34" charset="0"/>
              </a:rPr>
              <a:t>У </a:t>
            </a:r>
            <a:r>
              <a:rPr lang="ru-RU" sz="1800" b="1" dirty="0" err="1">
                <a:latin typeface="Arial" pitchFamily="34" charset="0"/>
                <a:cs typeface="Arial" pitchFamily="34" charset="0"/>
              </a:rPr>
              <a:t>ньому</a:t>
            </a:r>
            <a:r>
              <a:rPr lang="ru-RU" sz="1800" b="1" dirty="0">
                <a:latin typeface="Arial" pitchFamily="34" charset="0"/>
                <a:cs typeface="Arial" pitchFamily="34" charset="0"/>
              </a:rPr>
              <a:t> </a:t>
            </a:r>
            <a:r>
              <a:rPr lang="en-US" sz="1800" b="1" dirty="0">
                <a:latin typeface="Arial" pitchFamily="34" charset="0"/>
                <a:cs typeface="Arial" pitchFamily="34" charset="0"/>
              </a:rPr>
              <a:t>Microsoft </a:t>
            </a:r>
            <a:r>
              <a:rPr lang="ru-RU" sz="1800" b="1" dirty="0" err="1">
                <a:latin typeface="Arial" pitchFamily="34" charset="0"/>
                <a:cs typeface="Arial" pitchFamily="34" charset="0"/>
              </a:rPr>
              <a:t>фокусується</a:t>
            </a:r>
            <a:r>
              <a:rPr lang="ru-RU" sz="1800" b="1" dirty="0">
                <a:latin typeface="Arial" pitchFamily="34" charset="0"/>
                <a:cs typeface="Arial" pitchFamily="34" charset="0"/>
              </a:rPr>
              <a:t> на </a:t>
            </a:r>
            <a:r>
              <a:rPr lang="ru-RU" sz="1800" b="1" dirty="0" err="1">
                <a:latin typeface="Arial" pitchFamily="34" charset="0"/>
                <a:cs typeface="Arial" pitchFamily="34" charset="0"/>
              </a:rPr>
              <a:t>світлі</a:t>
            </a:r>
            <a:r>
              <a:rPr lang="ru-RU" sz="1800" b="1" dirty="0">
                <a:latin typeface="Arial" pitchFamily="34" charset="0"/>
                <a:cs typeface="Arial" pitchFamily="34" charset="0"/>
              </a:rPr>
              <a:t>, </a:t>
            </a:r>
            <a:r>
              <a:rPr lang="ru-RU" sz="1800" b="1" dirty="0" err="1">
                <a:latin typeface="Arial" pitchFamily="34" charset="0"/>
                <a:cs typeface="Arial" pitchFamily="34" charset="0"/>
              </a:rPr>
              <a:t>глибині</a:t>
            </a:r>
            <a:r>
              <a:rPr lang="ru-RU" sz="1800" b="1" dirty="0">
                <a:latin typeface="Arial" pitchFamily="34" charset="0"/>
                <a:cs typeface="Arial" pitchFamily="34" charset="0"/>
              </a:rPr>
              <a:t>, </a:t>
            </a:r>
            <a:r>
              <a:rPr lang="ru-RU" sz="1800" b="1" dirty="0" err="1">
                <a:latin typeface="Arial" pitchFamily="34" charset="0"/>
                <a:cs typeface="Arial" pitchFamily="34" charset="0"/>
              </a:rPr>
              <a:t>русі</a:t>
            </a:r>
            <a:r>
              <a:rPr lang="ru-RU" sz="1800" b="1" dirty="0">
                <a:latin typeface="Arial" pitchFamily="34" charset="0"/>
                <a:cs typeface="Arial" pitchFamily="34" charset="0"/>
              </a:rPr>
              <a:t> і </a:t>
            </a:r>
            <a:r>
              <a:rPr lang="ru-RU" sz="1800" b="1" dirty="0" err="1">
                <a:latin typeface="Arial" pitchFamily="34" charset="0"/>
                <a:cs typeface="Arial" pitchFamily="34" charset="0"/>
              </a:rPr>
              <a:t>масштабі</a:t>
            </a:r>
            <a:r>
              <a:rPr lang="ru-RU" sz="1800" b="1" dirty="0" smtClean="0">
                <a:latin typeface="Arial" pitchFamily="34" charset="0"/>
                <a:cs typeface="Arial" pitchFamily="34" charset="0"/>
              </a:rPr>
              <a:t>.</a:t>
            </a:r>
            <a:r>
              <a:rPr lang="ru-RU" sz="1800" b="1" dirty="0">
                <a:latin typeface="Arial" pitchFamily="34" charset="0"/>
                <a:cs typeface="Arial" pitchFamily="34" charset="0"/>
              </a:rPr>
              <a:t/>
            </a:r>
            <a:br>
              <a:rPr lang="ru-RU" sz="1800" b="1" dirty="0">
                <a:latin typeface="Arial" pitchFamily="34" charset="0"/>
                <a:cs typeface="Arial" pitchFamily="34" charset="0"/>
              </a:rPr>
            </a:br>
            <a:r>
              <a:rPr lang="ru-RU" sz="1800" b="1" dirty="0" err="1">
                <a:latin typeface="Arial" pitchFamily="34" charset="0"/>
                <a:cs typeface="Arial" pitchFamily="34" charset="0"/>
              </a:rPr>
              <a:t>Більшість</a:t>
            </a:r>
            <a:r>
              <a:rPr lang="ru-RU" sz="1800" b="1" dirty="0">
                <a:latin typeface="Arial" pitchFamily="34" charset="0"/>
                <a:cs typeface="Arial" pitchFamily="34" charset="0"/>
              </a:rPr>
              <a:t> </a:t>
            </a:r>
            <a:r>
              <a:rPr lang="ru-RU" sz="1800" b="1" dirty="0" err="1">
                <a:latin typeface="Arial" pitchFamily="34" charset="0"/>
                <a:cs typeface="Arial" pitchFamily="34" charset="0"/>
              </a:rPr>
              <a:t>змін</a:t>
            </a:r>
            <a:r>
              <a:rPr lang="ru-RU" sz="1800" b="1" dirty="0">
                <a:latin typeface="Arial" pitchFamily="34" charset="0"/>
                <a:cs typeface="Arial" pitchFamily="34" charset="0"/>
              </a:rPr>
              <a:t> </a:t>
            </a:r>
            <a:r>
              <a:rPr lang="ru-RU" sz="1800" b="1" dirty="0" err="1">
                <a:latin typeface="Arial" pitchFamily="34" charset="0"/>
                <a:cs typeface="Arial" pitchFamily="34" charset="0"/>
              </a:rPr>
              <a:t>включають</a:t>
            </a:r>
            <a:r>
              <a:rPr lang="ru-RU" sz="1800" b="1" dirty="0">
                <a:latin typeface="Arial" pitchFamily="34" charset="0"/>
                <a:cs typeface="Arial" pitchFamily="34" charset="0"/>
              </a:rPr>
              <a:t> </a:t>
            </a:r>
            <a:r>
              <a:rPr lang="ru-RU" sz="1800" b="1" dirty="0" err="1">
                <a:latin typeface="Arial" pitchFamily="34" charset="0"/>
                <a:cs typeface="Arial" pitchFamily="34" charset="0"/>
              </a:rPr>
              <a:t>невеликі</a:t>
            </a:r>
            <a:r>
              <a:rPr lang="ru-RU" sz="1800" b="1" dirty="0">
                <a:latin typeface="Arial" pitchFamily="34" charset="0"/>
                <a:cs typeface="Arial" pitchFamily="34" charset="0"/>
              </a:rPr>
              <a:t> </a:t>
            </a:r>
            <a:r>
              <a:rPr lang="ru-RU" sz="1800" b="1" dirty="0" err="1">
                <a:latin typeface="Arial" pitchFamily="34" charset="0"/>
                <a:cs typeface="Arial" pitchFamily="34" charset="0"/>
              </a:rPr>
              <a:t>зміни</a:t>
            </a:r>
            <a:r>
              <a:rPr lang="ru-RU" sz="1800" b="1" dirty="0">
                <a:latin typeface="Arial" pitchFamily="34" charset="0"/>
                <a:cs typeface="Arial" pitchFamily="34" charset="0"/>
              </a:rPr>
              <a:t> на </a:t>
            </a:r>
            <a:r>
              <a:rPr lang="ru-RU" sz="1800" b="1" dirty="0" err="1">
                <a:latin typeface="Arial" pitchFamily="34" charset="0"/>
                <a:cs typeface="Arial" pitchFamily="34" charset="0"/>
              </a:rPr>
              <a:t>кшталт</a:t>
            </a:r>
            <a:r>
              <a:rPr lang="ru-RU" sz="1800" b="1" dirty="0">
                <a:latin typeface="Arial" pitchFamily="34" charset="0"/>
                <a:cs typeface="Arial" pitchFamily="34" charset="0"/>
              </a:rPr>
              <a:t> </a:t>
            </a:r>
            <a:r>
              <a:rPr lang="ru-RU" sz="1800" b="1" dirty="0" err="1">
                <a:latin typeface="Arial" pitchFamily="34" charset="0"/>
                <a:cs typeface="Arial" pitchFamily="34" charset="0"/>
              </a:rPr>
              <a:t>ефекту</a:t>
            </a:r>
            <a:r>
              <a:rPr lang="ru-RU" sz="1800" b="1" dirty="0">
                <a:latin typeface="Arial" pitchFamily="34" charset="0"/>
                <a:cs typeface="Arial" pitchFamily="34" charset="0"/>
              </a:rPr>
              <a:t> </a:t>
            </a:r>
            <a:r>
              <a:rPr lang="ru-RU" sz="1800" b="1" dirty="0" err="1">
                <a:latin typeface="Arial" pitchFamily="34" charset="0"/>
                <a:cs typeface="Arial" pitchFamily="34" charset="0"/>
              </a:rPr>
              <a:t>розмиття</a:t>
            </a:r>
            <a:r>
              <a:rPr lang="ru-RU" sz="1800" b="1" dirty="0">
                <a:latin typeface="Arial" pitchFamily="34" charset="0"/>
                <a:cs typeface="Arial" pitchFamily="34" charset="0"/>
              </a:rPr>
              <a:t>, </a:t>
            </a:r>
            <a:r>
              <a:rPr lang="ru-RU" sz="1800" b="1" dirty="0" err="1">
                <a:latin typeface="Arial" pitchFamily="34" charset="0"/>
                <a:cs typeface="Arial" pitchFamily="34" charset="0"/>
              </a:rPr>
              <a:t>який</a:t>
            </a:r>
            <a:r>
              <a:rPr lang="ru-RU" sz="1800" b="1" dirty="0">
                <a:latin typeface="Arial" pitchFamily="34" charset="0"/>
                <a:cs typeface="Arial" pitchFamily="34" charset="0"/>
              </a:rPr>
              <a:t> </a:t>
            </a:r>
            <a:r>
              <a:rPr lang="ru-RU" sz="1800" b="1" dirty="0" err="1">
                <a:latin typeface="Arial" pitchFamily="34" charset="0"/>
                <a:cs typeface="Arial" pitchFamily="34" charset="0"/>
              </a:rPr>
              <a:t>користувачі</a:t>
            </a:r>
            <a:r>
              <a:rPr lang="ru-RU" sz="1800" b="1" dirty="0">
                <a:latin typeface="Arial" pitchFamily="34" charset="0"/>
                <a:cs typeface="Arial" pitchFamily="34" charset="0"/>
              </a:rPr>
              <a:t> </a:t>
            </a:r>
            <a:r>
              <a:rPr lang="ru-RU" sz="1800" b="1" dirty="0" err="1">
                <a:latin typeface="Arial" pitchFamily="34" charset="0"/>
                <a:cs typeface="Arial" pitchFamily="34" charset="0"/>
              </a:rPr>
              <a:t>вже</a:t>
            </a:r>
            <a:r>
              <a:rPr lang="ru-RU" sz="1800" b="1" dirty="0">
                <a:latin typeface="Arial" pitchFamily="34" charset="0"/>
                <a:cs typeface="Arial" pitchFamily="34" charset="0"/>
              </a:rPr>
              <a:t> </a:t>
            </a:r>
            <a:r>
              <a:rPr lang="ru-RU" sz="1800" b="1" dirty="0" err="1">
                <a:latin typeface="Arial" pitchFamily="34" charset="0"/>
                <a:cs typeface="Arial" pitchFamily="34" charset="0"/>
              </a:rPr>
              <a:t>бачили</a:t>
            </a:r>
            <a:r>
              <a:rPr lang="ru-RU" sz="1800" b="1" dirty="0">
                <a:latin typeface="Arial" pitchFamily="34" charset="0"/>
                <a:cs typeface="Arial" pitchFamily="34" charset="0"/>
              </a:rPr>
              <a:t> в </a:t>
            </a:r>
            <a:r>
              <a:rPr lang="en-US" sz="1800" b="1" dirty="0">
                <a:latin typeface="Arial" pitchFamily="34" charset="0"/>
                <a:cs typeface="Arial" pitchFamily="34" charset="0"/>
              </a:rPr>
              <a:t>Windows Vista. </a:t>
            </a:r>
            <a:r>
              <a:rPr lang="ru-RU" sz="1800" b="1" dirty="0" err="1">
                <a:latin typeface="Arial" pitchFamily="34" charset="0"/>
                <a:cs typeface="Arial" pitchFamily="34" charset="0"/>
              </a:rPr>
              <a:t>Завдяки</a:t>
            </a:r>
            <a:r>
              <a:rPr lang="ru-RU" sz="1800" b="1" dirty="0">
                <a:latin typeface="Arial" pitchFamily="34" charset="0"/>
                <a:cs typeface="Arial" pitchFamily="34" charset="0"/>
              </a:rPr>
              <a:t> </a:t>
            </a:r>
            <a:r>
              <a:rPr lang="en-US" sz="1800" b="1" dirty="0">
                <a:latin typeface="Arial" pitchFamily="34" charset="0"/>
                <a:cs typeface="Arial" pitchFamily="34" charset="0"/>
              </a:rPr>
              <a:t>Fluent Design </a:t>
            </a:r>
            <a:r>
              <a:rPr lang="ru-RU" sz="1800" b="1" dirty="0">
                <a:latin typeface="Arial" pitchFamily="34" charset="0"/>
                <a:cs typeface="Arial" pitchFamily="34" charset="0"/>
              </a:rPr>
              <a:t>в </a:t>
            </a:r>
            <a:r>
              <a:rPr lang="en-US" sz="1800" b="1" dirty="0">
                <a:latin typeface="Arial" pitchFamily="34" charset="0"/>
                <a:cs typeface="Arial" pitchFamily="34" charset="0"/>
              </a:rPr>
              <a:t>Fall Creators Update </a:t>
            </a:r>
            <a:r>
              <a:rPr lang="ru-RU" sz="1800" b="1" dirty="0">
                <a:latin typeface="Arial" pitchFamily="34" charset="0"/>
                <a:cs typeface="Arial" pitchFamily="34" charset="0"/>
              </a:rPr>
              <a:t>стане </a:t>
            </a:r>
            <a:r>
              <a:rPr lang="ru-RU" sz="1800" b="1" dirty="0" err="1">
                <a:latin typeface="Arial" pitchFamily="34" charset="0"/>
                <a:cs typeface="Arial" pitchFamily="34" charset="0"/>
              </a:rPr>
              <a:t>легше</a:t>
            </a:r>
            <a:r>
              <a:rPr lang="ru-RU" sz="1800" b="1" dirty="0">
                <a:latin typeface="Arial" pitchFamily="34" charset="0"/>
                <a:cs typeface="Arial" pitchFamily="34" charset="0"/>
              </a:rPr>
              <a:t> </a:t>
            </a:r>
            <a:r>
              <a:rPr lang="ru-RU" sz="1800" b="1" dirty="0" err="1">
                <a:latin typeface="Arial" pitchFamily="34" charset="0"/>
                <a:cs typeface="Arial" pitchFamily="34" charset="0"/>
              </a:rPr>
              <a:t>змінити</a:t>
            </a:r>
            <a:r>
              <a:rPr lang="ru-RU" sz="1800" b="1" dirty="0">
                <a:latin typeface="Arial" pitchFamily="34" charset="0"/>
                <a:cs typeface="Arial" pitchFamily="34" charset="0"/>
              </a:rPr>
              <a:t> </a:t>
            </a:r>
            <a:r>
              <a:rPr lang="ru-RU" sz="1800" b="1" dirty="0" err="1">
                <a:latin typeface="Arial" pitchFamily="34" charset="0"/>
                <a:cs typeface="Arial" pitchFamily="34" charset="0"/>
              </a:rPr>
              <a:t>розмір</a:t>
            </a:r>
            <a:r>
              <a:rPr lang="ru-RU" sz="1800" b="1" dirty="0">
                <a:latin typeface="Arial" pitchFamily="34" charset="0"/>
                <a:cs typeface="Arial" pitchFamily="34" charset="0"/>
              </a:rPr>
              <a:t> </a:t>
            </a:r>
            <a:r>
              <a:rPr lang="ru-RU" sz="1800" b="1" dirty="0" err="1">
                <a:latin typeface="Arial" pitchFamily="34" charset="0"/>
                <a:cs typeface="Arial" pitchFamily="34" charset="0"/>
              </a:rPr>
              <a:t>вікон</a:t>
            </a:r>
            <a:r>
              <a:rPr lang="ru-RU" sz="1800" b="1" dirty="0">
                <a:latin typeface="Arial" pitchFamily="34" charset="0"/>
                <a:cs typeface="Arial" pitchFamily="34" charset="0"/>
              </a:rPr>
              <a:t> і </a:t>
            </a:r>
            <a:r>
              <a:rPr lang="ru-RU" sz="1800" b="1" dirty="0" err="1">
                <a:latin typeface="Arial" pitchFamily="34" charset="0"/>
                <a:cs typeface="Arial" pitchFamily="34" charset="0"/>
              </a:rPr>
              <a:t>додатків</a:t>
            </a:r>
            <a:r>
              <a:rPr lang="ru-RU" sz="1800" b="1" dirty="0">
                <a:latin typeface="Arial" pitchFamily="34" charset="0"/>
                <a:cs typeface="Arial" pitchFamily="34" charset="0"/>
              </a:rPr>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718759"/>
            <a:ext cx="6543675"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5872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332656"/>
            <a:ext cx="7543800" cy="1202432"/>
          </a:xfrm>
        </p:spPr>
        <p:txBody>
          <a:bodyPr/>
          <a:lstStyle/>
          <a:p>
            <a:r>
              <a:rPr lang="ru-RU" sz="2400" b="1" dirty="0">
                <a:effectLst/>
                <a:latin typeface="Arial" pitchFamily="34" charset="0"/>
                <a:cs typeface="Arial" pitchFamily="34" charset="0"/>
              </a:rPr>
              <a:t>• </a:t>
            </a:r>
            <a:r>
              <a:rPr lang="ru-RU" sz="2400" b="1" dirty="0" err="1">
                <a:effectLst/>
                <a:latin typeface="Arial" pitchFamily="34" charset="0"/>
                <a:cs typeface="Arial" pitchFamily="34" charset="0"/>
              </a:rPr>
              <a:t>Новий</a:t>
            </a:r>
            <a:r>
              <a:rPr lang="ru-RU" sz="2400" b="1" dirty="0">
                <a:effectLst/>
                <a:latin typeface="Arial" pitchFamily="34" charset="0"/>
                <a:cs typeface="Arial" pitchFamily="34" charset="0"/>
              </a:rPr>
              <a:t> </a:t>
            </a:r>
            <a:r>
              <a:rPr lang="ru-RU" sz="2400" b="1" dirty="0" err="1">
                <a:effectLst/>
                <a:latin typeface="Arial" pitchFamily="34" charset="0"/>
                <a:cs typeface="Arial" pitchFamily="34" charset="0"/>
              </a:rPr>
              <a:t>інтерфейс</a:t>
            </a:r>
            <a:r>
              <a:rPr lang="ru-RU" sz="2400" b="1" dirty="0">
                <a:effectLst/>
                <a:latin typeface="Arial" pitchFamily="34" charset="0"/>
                <a:cs typeface="Arial" pitchFamily="34" charset="0"/>
              </a:rPr>
              <a:t> </a:t>
            </a:r>
            <a:r>
              <a:rPr lang="ru-RU" sz="2400" b="1" dirty="0" err="1" smtClean="0">
                <a:effectLst/>
                <a:latin typeface="Arial" pitchFamily="34" charset="0"/>
                <a:cs typeface="Arial" pitchFamily="34" charset="0"/>
              </a:rPr>
              <a:t>значків</a:t>
            </a:r>
            <a:r>
              <a:rPr lang="ru-RU" sz="2400" dirty="0">
                <a:effectLst/>
                <a:latin typeface="Arial" pitchFamily="34" charset="0"/>
                <a:cs typeface="Arial" pitchFamily="34" charset="0"/>
              </a:rPr>
              <a:t/>
            </a:r>
            <a:br>
              <a:rPr lang="ru-RU" sz="2400" dirty="0">
                <a:effectLst/>
                <a:latin typeface="Arial" pitchFamily="34" charset="0"/>
                <a:cs typeface="Arial" pitchFamily="34" charset="0"/>
              </a:rPr>
            </a:br>
            <a:r>
              <a:rPr lang="ru-RU" sz="2400" b="1" dirty="0">
                <a:effectLst/>
                <a:latin typeface="Arial" pitchFamily="34" charset="0"/>
                <a:cs typeface="Arial" pitchFamily="34" charset="0"/>
              </a:rPr>
              <a:t>• </a:t>
            </a:r>
            <a:r>
              <a:rPr lang="ru-RU" sz="2400" b="1" dirty="0" err="1" smtClean="0">
                <a:effectLst/>
                <a:latin typeface="Arial" pitchFamily="34" charset="0"/>
                <a:cs typeface="Arial" pitchFamily="34" charset="0"/>
              </a:rPr>
              <a:t>Оновлене</a:t>
            </a:r>
            <a:r>
              <a:rPr lang="ru-RU" sz="2400" b="1" dirty="0" smtClean="0">
                <a:effectLst/>
                <a:latin typeface="Arial" pitchFamily="34" charset="0"/>
                <a:cs typeface="Arial" pitchFamily="34" charset="0"/>
              </a:rPr>
              <a:t> </a:t>
            </a:r>
            <a:r>
              <a:rPr lang="ru-RU" sz="2400" b="1" dirty="0">
                <a:effectLst/>
                <a:latin typeface="Arial" pitchFamily="34" charset="0"/>
                <a:cs typeface="Arial" pitchFamily="34" charset="0"/>
              </a:rPr>
              <a:t>меню "Пуск</a:t>
            </a:r>
            <a:r>
              <a:rPr lang="ru-RU" sz="2400" dirty="0">
                <a:effectLst/>
              </a:rPr>
              <a:t>"</a:t>
            </a:r>
            <a:r>
              <a:rPr lang="ru-RU" sz="1600" dirty="0" smtClean="0">
                <a:effectLst/>
              </a:rPr>
              <a:t/>
            </a:r>
            <a:br>
              <a:rPr lang="ru-RU" sz="1600" dirty="0" smtClean="0">
                <a:effectLst/>
              </a:rPr>
            </a:br>
            <a:endParaRPr lang="ru-RU" sz="16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782" y="1772816"/>
            <a:ext cx="7609522"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80544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16632"/>
            <a:ext cx="7848872" cy="1728192"/>
          </a:xfrm>
        </p:spPr>
        <p:txBody>
          <a:bodyPr/>
          <a:lstStyle/>
          <a:p>
            <a:pPr algn="just"/>
            <a:r>
              <a:rPr lang="ru-RU" sz="2000" b="1" dirty="0" smtClean="0">
                <a:effectLst/>
                <a:latin typeface="Arial" pitchFamily="34" charset="0"/>
                <a:cs typeface="Arial" pitchFamily="34" charset="0"/>
              </a:rPr>
              <a:t/>
            </a:r>
            <a:br>
              <a:rPr lang="ru-RU" sz="2000" b="1" dirty="0" smtClean="0">
                <a:effectLst/>
                <a:latin typeface="Arial" pitchFamily="34" charset="0"/>
                <a:cs typeface="Arial" pitchFamily="34" charset="0"/>
              </a:rPr>
            </a:br>
            <a:r>
              <a:rPr lang="ru-RU" sz="2000" b="1" dirty="0">
                <a:effectLst/>
                <a:latin typeface="Arial" pitchFamily="34" charset="0"/>
                <a:cs typeface="Arial" pitchFamily="34" charset="0"/>
              </a:rPr>
              <a:t/>
            </a:r>
            <a:br>
              <a:rPr lang="ru-RU" sz="2000" b="1" dirty="0">
                <a:effectLst/>
                <a:latin typeface="Arial" pitchFamily="34" charset="0"/>
                <a:cs typeface="Arial" pitchFamily="34" charset="0"/>
              </a:rPr>
            </a:br>
            <a:r>
              <a:rPr lang="ru-RU" sz="2000" b="1" dirty="0" smtClean="0">
                <a:effectLst/>
                <a:latin typeface="Arial" pitchFamily="34" charset="0"/>
                <a:cs typeface="Arial" pitchFamily="34" charset="0"/>
              </a:rPr>
              <a:t/>
            </a:r>
            <a:br>
              <a:rPr lang="ru-RU" sz="2000" b="1" dirty="0" smtClean="0">
                <a:effectLst/>
                <a:latin typeface="Arial" pitchFamily="34" charset="0"/>
                <a:cs typeface="Arial" pitchFamily="34" charset="0"/>
              </a:rPr>
            </a:br>
            <a:r>
              <a:rPr lang="ru-RU" sz="2000" b="1" dirty="0">
                <a:effectLst/>
                <a:latin typeface="Arial" pitchFamily="34" charset="0"/>
                <a:cs typeface="Arial" pitchFamily="34" charset="0"/>
              </a:rPr>
              <a:t/>
            </a:r>
            <a:br>
              <a:rPr lang="ru-RU" sz="2000" b="1" dirty="0">
                <a:effectLst/>
                <a:latin typeface="Arial" pitchFamily="34" charset="0"/>
                <a:cs typeface="Arial" pitchFamily="34" charset="0"/>
              </a:rPr>
            </a:br>
            <a:r>
              <a:rPr lang="ru-RU" sz="2000" b="1" dirty="0" smtClean="0">
                <a:effectLst/>
                <a:latin typeface="Arial" pitchFamily="34" charset="0"/>
                <a:cs typeface="Arial" pitchFamily="34" charset="0"/>
              </a:rPr>
              <a:t/>
            </a:r>
            <a:br>
              <a:rPr lang="ru-RU" sz="2000" b="1" dirty="0" smtClean="0">
                <a:effectLst/>
                <a:latin typeface="Arial" pitchFamily="34" charset="0"/>
                <a:cs typeface="Arial" pitchFamily="34" charset="0"/>
              </a:rPr>
            </a:br>
            <a:r>
              <a:rPr lang="ru-RU" sz="2000" b="1" dirty="0">
                <a:effectLst/>
                <a:latin typeface="Arial" pitchFamily="34" charset="0"/>
                <a:cs typeface="Arial" pitchFamily="34" charset="0"/>
              </a:rPr>
              <a:t/>
            </a:r>
            <a:br>
              <a:rPr lang="ru-RU" sz="2000" b="1" dirty="0">
                <a:effectLst/>
                <a:latin typeface="Arial" pitchFamily="34" charset="0"/>
                <a:cs typeface="Arial" pitchFamily="34" charset="0"/>
              </a:rPr>
            </a:br>
            <a:r>
              <a:rPr lang="ru-RU" sz="2000" b="1" dirty="0" smtClean="0">
                <a:effectLst/>
                <a:latin typeface="Arial" pitchFamily="34" charset="0"/>
                <a:cs typeface="Arial" pitchFamily="34" charset="0"/>
              </a:rPr>
              <a:t>• </a:t>
            </a:r>
            <a:r>
              <a:rPr lang="ru-RU" sz="2000" b="1" dirty="0" err="1" smtClean="0">
                <a:effectLst/>
                <a:latin typeface="Arial" pitchFamily="34" charset="0"/>
                <a:cs typeface="Arial" pitchFamily="34" charset="0"/>
              </a:rPr>
              <a:t>Оновили</a:t>
            </a:r>
            <a:r>
              <a:rPr lang="ru-RU" sz="2000" b="1" dirty="0" smtClean="0">
                <a:effectLst/>
                <a:latin typeface="Arial" pitchFamily="34" charset="0"/>
                <a:cs typeface="Arial" pitchFamily="34" charset="0"/>
              </a:rPr>
              <a:t> </a:t>
            </a:r>
            <a:r>
              <a:rPr lang="ru-RU" sz="2000" b="1" dirty="0" err="1">
                <a:effectLst/>
                <a:latin typeface="Arial" pitchFamily="34" charset="0"/>
                <a:cs typeface="Arial" pitchFamily="34" charset="0"/>
              </a:rPr>
              <a:t>функцію</a:t>
            </a:r>
            <a:r>
              <a:rPr lang="ru-RU" sz="2000" b="1" dirty="0">
                <a:effectLst/>
                <a:latin typeface="Arial" pitchFamily="34" charset="0"/>
                <a:cs typeface="Arial" pitchFamily="34" charset="0"/>
              </a:rPr>
              <a:t> мульти-</a:t>
            </a:r>
            <a:r>
              <a:rPr lang="ru-RU" sz="2000" b="1" dirty="0" err="1">
                <a:effectLst/>
                <a:latin typeface="Arial" pitchFamily="34" charset="0"/>
                <a:cs typeface="Arial" pitchFamily="34" charset="0"/>
              </a:rPr>
              <a:t>віконності</a:t>
            </a:r>
            <a:r>
              <a:rPr lang="ru-RU" sz="2000" b="1" dirty="0">
                <a:effectLst/>
                <a:latin typeface="Arial" pitchFamily="34" charset="0"/>
                <a:cs typeface="Arial" pitchFamily="34" charset="0"/>
              </a:rPr>
              <a:t>, і додали </a:t>
            </a:r>
            <a:r>
              <a:rPr lang="ru-RU" sz="2000" b="1" dirty="0" err="1">
                <a:effectLst/>
                <a:latin typeface="Arial" pitchFamily="34" charset="0"/>
                <a:cs typeface="Arial" pitchFamily="34" charset="0"/>
              </a:rPr>
              <a:t>функцію</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створення</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робочих</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столів</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подібну</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функцію</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можна</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побачити</a:t>
            </a:r>
            <a:r>
              <a:rPr lang="ru-RU" sz="2000" b="1" dirty="0">
                <a:effectLst/>
                <a:latin typeface="Arial" pitchFamily="34" charset="0"/>
                <a:cs typeface="Arial" pitchFamily="34" charset="0"/>
              </a:rPr>
              <a:t> в </a:t>
            </a:r>
            <a:r>
              <a:rPr lang="en-US" sz="2000" b="1" dirty="0">
                <a:effectLst/>
                <a:latin typeface="Arial" pitchFamily="34" charset="0"/>
                <a:cs typeface="Arial" pitchFamily="34" charset="0"/>
              </a:rPr>
              <a:t>Apple </a:t>
            </a:r>
            <a:r>
              <a:rPr lang="en-US" sz="2000" b="1" dirty="0">
                <a:effectLst/>
                <a:latin typeface="Arial" pitchFamily="34" charset="0"/>
                <a:cs typeface="Arial" pitchFamily="34" charset="0"/>
                <a:hlinkClick r:id="rId2" tooltip="OS X"/>
              </a:rPr>
              <a:t>OS X</a:t>
            </a:r>
            <a:r>
              <a:rPr lang="en-US" sz="2000" b="1" dirty="0">
                <a:effectLst/>
                <a:latin typeface="Arial" pitchFamily="34" charset="0"/>
                <a:cs typeface="Arial" pitchFamily="34" charset="0"/>
              </a:rPr>
              <a:t> </a:t>
            </a:r>
            <a:r>
              <a:rPr lang="ru-RU" sz="2000" b="1" dirty="0">
                <a:effectLst/>
                <a:latin typeface="Arial" pitchFamily="34" charset="0"/>
                <a:cs typeface="Arial" pitchFamily="34" charset="0"/>
              </a:rPr>
              <a:t>та </a:t>
            </a:r>
            <a:r>
              <a:rPr lang="en-US" sz="2000" b="1" dirty="0">
                <a:effectLst/>
                <a:latin typeface="Arial" pitchFamily="34" charset="0"/>
                <a:cs typeface="Arial" pitchFamily="34" charset="0"/>
              </a:rPr>
              <a:t>Ubuntu).</a:t>
            </a:r>
            <a:br>
              <a:rPr lang="en-US" sz="2000" b="1" dirty="0">
                <a:effectLst/>
                <a:latin typeface="Arial" pitchFamily="34" charset="0"/>
                <a:cs typeface="Arial" pitchFamily="34" charset="0"/>
              </a:rPr>
            </a:br>
            <a:endParaRPr lang="ru-RU" sz="2000" b="1" dirty="0">
              <a:latin typeface="Arial" pitchFamily="34" charset="0"/>
              <a:cs typeface="Arial" pitchFamily="3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2204864"/>
            <a:ext cx="7056784" cy="398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31950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88640"/>
            <a:ext cx="7759824" cy="1872208"/>
          </a:xfrm>
        </p:spPr>
        <p:txBody>
          <a:bodyPr/>
          <a:lstStyle/>
          <a:p>
            <a:r>
              <a:rPr lang="ru-RU" sz="2000" dirty="0" smtClean="0"/>
              <a:t>•</a:t>
            </a:r>
            <a:r>
              <a:rPr lang="ru-RU" sz="2000" b="1" dirty="0" err="1" smtClean="0">
                <a:effectLst/>
                <a:latin typeface="Arial" pitchFamily="34" charset="0"/>
                <a:cs typeface="Arial" pitchFamily="34" charset="0"/>
              </a:rPr>
              <a:t>Стабільна</a:t>
            </a:r>
            <a:r>
              <a:rPr lang="ru-RU" sz="2000" b="1" dirty="0" smtClean="0">
                <a:effectLst/>
                <a:latin typeface="Arial" pitchFamily="34" charset="0"/>
                <a:cs typeface="Arial" pitchFamily="34" charset="0"/>
              </a:rPr>
              <a:t> </a:t>
            </a:r>
            <a:r>
              <a:rPr lang="ru-RU" sz="2000" b="1" dirty="0">
                <a:effectLst/>
                <a:latin typeface="Arial" pitchFamily="34" charset="0"/>
                <a:cs typeface="Arial" pitchFamily="34" charset="0"/>
              </a:rPr>
              <a:t>робота - ОС </a:t>
            </a:r>
            <a:r>
              <a:rPr lang="en-US" sz="2000" b="1" dirty="0">
                <a:effectLst/>
                <a:latin typeface="Arial" pitchFamily="34" charset="0"/>
                <a:cs typeface="Arial" pitchFamily="34" charset="0"/>
              </a:rPr>
              <a:t>Windows 10 </a:t>
            </a:r>
            <a:r>
              <a:rPr lang="ru-RU" sz="2000" b="1" dirty="0" err="1">
                <a:effectLst/>
                <a:latin typeface="Arial" pitchFamily="34" charset="0"/>
                <a:cs typeface="Arial" pitchFamily="34" charset="0"/>
              </a:rPr>
              <a:t>працює</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набагато</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швидше</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збільшилася</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кількість</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драйверів</a:t>
            </a:r>
            <a:r>
              <a:rPr lang="ru-RU" sz="2000" b="1" dirty="0" smtClean="0">
                <a:effectLst/>
                <a:latin typeface="Arial" pitchFamily="34" charset="0"/>
                <a:cs typeface="Arial" pitchFamily="34" charset="0"/>
              </a:rPr>
              <a:t>.</a:t>
            </a:r>
            <a:br>
              <a:rPr lang="ru-RU" sz="2000" b="1" dirty="0" smtClean="0">
                <a:effectLst/>
                <a:latin typeface="Arial" pitchFamily="34" charset="0"/>
                <a:cs typeface="Arial" pitchFamily="34" charset="0"/>
              </a:rPr>
            </a:br>
            <a:r>
              <a:rPr lang="ru-RU" sz="2000" b="1" dirty="0" smtClean="0">
                <a:effectLst/>
                <a:latin typeface="Arial" pitchFamily="34" charset="0"/>
                <a:cs typeface="Arial" pitchFamily="34" charset="0"/>
              </a:rPr>
              <a:t>• Браузер </a:t>
            </a:r>
            <a:r>
              <a:rPr lang="en-US" sz="2000" b="1" dirty="0">
                <a:effectLst/>
                <a:latin typeface="Arial" pitchFamily="34" charset="0"/>
                <a:cs typeface="Arial" pitchFamily="34" charset="0"/>
              </a:rPr>
              <a:t>Microsoft Edge - </a:t>
            </a:r>
            <a:r>
              <a:rPr lang="ru-RU" sz="2000" b="1" dirty="0" err="1">
                <a:effectLst/>
                <a:latin typeface="Arial" pitchFamily="34" charset="0"/>
                <a:cs typeface="Arial" pitchFamily="34" charset="0"/>
              </a:rPr>
              <a:t>новий</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універсальний</a:t>
            </a:r>
            <a:r>
              <a:rPr lang="ru-RU" sz="2000" b="1" dirty="0">
                <a:effectLst/>
                <a:latin typeface="Arial" pitchFamily="34" charset="0"/>
                <a:cs typeface="Arial" pitchFamily="34" charset="0"/>
              </a:rPr>
              <a:t> і </a:t>
            </a:r>
            <a:r>
              <a:rPr lang="ru-RU" sz="2000" b="1" dirty="0" err="1">
                <a:effectLst/>
                <a:latin typeface="Arial" pitchFamily="34" charset="0"/>
                <a:cs typeface="Arial" pitchFamily="34" charset="0"/>
              </a:rPr>
              <a:t>інтелектуальний</a:t>
            </a:r>
            <a:r>
              <a:rPr lang="ru-RU" sz="2000" b="1" dirty="0">
                <a:effectLst/>
                <a:latin typeface="Arial" pitchFamily="34" charset="0"/>
                <a:cs typeface="Arial" pitchFamily="34" charset="0"/>
              </a:rPr>
              <a:t> браузер, </a:t>
            </a:r>
            <a:r>
              <a:rPr lang="ru-RU" sz="2000" b="1" dirty="0" err="1">
                <a:effectLst/>
                <a:latin typeface="Arial" pitchFamily="34" charset="0"/>
                <a:cs typeface="Arial" pitchFamily="34" charset="0"/>
              </a:rPr>
              <a:t>створений</a:t>
            </a:r>
            <a:r>
              <a:rPr lang="ru-RU" sz="2000" b="1" dirty="0">
                <a:effectLst/>
                <a:latin typeface="Arial" pitchFamily="34" charset="0"/>
                <a:cs typeface="Arial" pitchFamily="34" charset="0"/>
              </a:rPr>
              <a:t> </a:t>
            </a:r>
            <a:r>
              <a:rPr lang="ru-RU" sz="2000" b="1" dirty="0" err="1">
                <a:effectLst/>
                <a:latin typeface="Arial" pitchFamily="34" charset="0"/>
                <a:cs typeface="Arial" pitchFamily="34" charset="0"/>
              </a:rPr>
              <a:t>спеціально</a:t>
            </a:r>
            <a:r>
              <a:rPr lang="ru-RU" sz="2000" b="1" dirty="0">
                <a:effectLst/>
                <a:latin typeface="Arial" pitchFamily="34" charset="0"/>
                <a:cs typeface="Arial" pitchFamily="34" charset="0"/>
              </a:rPr>
              <a:t> для ОС </a:t>
            </a:r>
            <a:r>
              <a:rPr lang="en-US" sz="2000" b="1" dirty="0">
                <a:effectLst/>
                <a:latin typeface="Arial" pitchFamily="34" charset="0"/>
                <a:cs typeface="Arial" pitchFamily="34" charset="0"/>
              </a:rPr>
              <a:t>Windows 10.</a:t>
            </a:r>
            <a:endParaRPr lang="ru-RU" sz="2000" b="1" dirty="0">
              <a:effectLst/>
              <a:latin typeface="Arial" pitchFamily="34" charset="0"/>
              <a:cs typeface="Arial" pitchFamily="34" charset="0"/>
            </a:endParaRPr>
          </a:p>
        </p:txBody>
      </p:sp>
      <p:pic>
        <p:nvPicPr>
          <p:cNvPr id="4098" name="Picture 2" descr="C:\Users\админ\Desktop\viber image.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608" y="2336256"/>
            <a:ext cx="7319253" cy="4117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38770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332656"/>
            <a:ext cx="8640960" cy="3096344"/>
          </a:xfrm>
        </p:spPr>
        <p:txBody>
          <a:bodyPr/>
          <a:lstStyle/>
          <a:p>
            <a:r>
              <a:rPr lang="en-US" sz="1400" b="1" dirty="0" smtClean="0">
                <a:effectLst/>
                <a:latin typeface="Arial" pitchFamily="34" charset="0"/>
                <a:cs typeface="Arial" pitchFamily="34" charset="0"/>
              </a:rPr>
              <a:t>	Fall </a:t>
            </a:r>
            <a:r>
              <a:rPr lang="en-US" sz="1400" b="1" dirty="0">
                <a:effectLst/>
                <a:latin typeface="Arial" pitchFamily="34" charset="0"/>
                <a:cs typeface="Arial" pitchFamily="34" charset="0"/>
              </a:rPr>
              <a:t>Creators Update </a:t>
            </a:r>
            <a:r>
              <a:rPr lang="ru-RU" sz="1400" b="1" dirty="0">
                <a:effectLst/>
                <a:latin typeface="Arial" pitchFamily="34" charset="0"/>
                <a:cs typeface="Arial" pitchFamily="34" charset="0"/>
              </a:rPr>
              <a:t>браузер </a:t>
            </a:r>
            <a:r>
              <a:rPr lang="en-US" sz="1400" b="1" dirty="0">
                <a:effectLst/>
                <a:latin typeface="Arial" pitchFamily="34" charset="0"/>
                <a:cs typeface="Arial" pitchFamily="34" charset="0"/>
              </a:rPr>
              <a:t>Microsoft </a:t>
            </a:r>
            <a:r>
              <a:rPr lang="ru-RU" sz="1400" b="1" dirty="0" err="1">
                <a:effectLst/>
                <a:latin typeface="Arial" pitchFamily="34" charset="0"/>
                <a:cs typeface="Arial" pitchFamily="34" charset="0"/>
              </a:rPr>
              <a:t>отримав</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багато</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поліпшень</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Користувачі</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знову</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зможуть</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закріплювати</a:t>
            </a:r>
            <a:r>
              <a:rPr lang="ru-RU" sz="1400" b="1" dirty="0">
                <a:effectLst/>
                <a:latin typeface="Arial" pitchFamily="34" charset="0"/>
                <a:cs typeface="Arial" pitchFamily="34" charset="0"/>
              </a:rPr>
              <a:t> веб-</a:t>
            </a:r>
            <a:r>
              <a:rPr lang="ru-RU" sz="1400" b="1" dirty="0" err="1">
                <a:effectLst/>
                <a:latin typeface="Arial" pitchFamily="34" charset="0"/>
                <a:cs typeface="Arial" pitchFamily="34" charset="0"/>
              </a:rPr>
              <a:t>сайти</a:t>
            </a:r>
            <a:r>
              <a:rPr lang="ru-RU" sz="1400" b="1" dirty="0">
                <a:effectLst/>
                <a:latin typeface="Arial" pitchFamily="34" charset="0"/>
                <a:cs typeface="Arial" pitchFamily="34" charset="0"/>
              </a:rPr>
              <a:t> прямо на </a:t>
            </a:r>
            <a:r>
              <a:rPr lang="ru-RU" sz="1400" b="1" dirty="0" err="1">
                <a:effectLst/>
                <a:latin typeface="Arial" pitchFamily="34" charset="0"/>
                <a:cs typeface="Arial" pitchFamily="34" charset="0"/>
              </a:rPr>
              <a:t>панелі</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завдань</a:t>
            </a:r>
            <a:r>
              <a:rPr lang="ru-RU" sz="1400" b="1" dirty="0">
                <a:effectLst/>
                <a:latin typeface="Arial" pitchFamily="34" charset="0"/>
                <a:cs typeface="Arial" pitchFamily="34" charset="0"/>
              </a:rPr>
              <a:t> </a:t>
            </a:r>
            <a:r>
              <a:rPr lang="en-US" sz="1400" b="1" dirty="0">
                <a:effectLst/>
                <a:latin typeface="Arial" pitchFamily="34" charset="0"/>
                <a:cs typeface="Arial" pitchFamily="34" charset="0"/>
              </a:rPr>
              <a:t>Windows (</a:t>
            </a:r>
            <a:r>
              <a:rPr lang="ru-RU" sz="1400" b="1" dirty="0" err="1">
                <a:effectLst/>
                <a:latin typeface="Arial" pitchFamily="34" charset="0"/>
                <a:cs typeface="Arial" pitchFamily="34" charset="0"/>
              </a:rPr>
              <a:t>наприклад</a:t>
            </a:r>
            <a:r>
              <a:rPr lang="ru-RU" sz="1400" b="1" dirty="0">
                <a:effectLst/>
                <a:latin typeface="Arial" pitchFamily="34" charset="0"/>
                <a:cs typeface="Arial" pitchFamily="34" charset="0"/>
              </a:rPr>
              <a:t>, </a:t>
            </a:r>
            <a:r>
              <a:rPr lang="en-US" sz="1400" b="1" dirty="0">
                <a:effectLst/>
                <a:latin typeface="Arial" pitchFamily="34" charset="0"/>
                <a:cs typeface="Arial" pitchFamily="34" charset="0"/>
              </a:rPr>
              <a:t>AIN.UA). </a:t>
            </a:r>
            <a:r>
              <a:rPr lang="ru-RU" sz="1400" b="1" dirty="0" err="1">
                <a:effectLst/>
                <a:latin typeface="Arial" pitchFamily="34" charset="0"/>
                <a:cs typeface="Arial" pitchFamily="34" charset="0"/>
              </a:rPr>
              <a:t>Компанія</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також</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оновила</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повноекранний</a:t>
            </a:r>
            <a:r>
              <a:rPr lang="ru-RU" sz="1400" b="1" dirty="0">
                <a:effectLst/>
                <a:latin typeface="Arial" pitchFamily="34" charset="0"/>
                <a:cs typeface="Arial" pitchFamily="34" charset="0"/>
              </a:rPr>
              <a:t> режим (</a:t>
            </a:r>
            <a:r>
              <a:rPr lang="en-US" sz="1400" b="1" dirty="0">
                <a:effectLst/>
                <a:latin typeface="Arial" pitchFamily="34" charset="0"/>
                <a:cs typeface="Arial" pitchFamily="34" charset="0"/>
              </a:rPr>
              <a:t>F11). </a:t>
            </a:r>
            <a:r>
              <a:rPr lang="ru-RU" sz="1400" b="1" dirty="0" err="1">
                <a:effectLst/>
                <a:latin typeface="Arial" pitchFamily="34" charset="0"/>
                <a:cs typeface="Arial" pitchFamily="34" charset="0"/>
              </a:rPr>
              <a:t>Якщо</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відкрити</a:t>
            </a:r>
            <a:r>
              <a:rPr lang="ru-RU" sz="1400" b="1" dirty="0">
                <a:effectLst/>
                <a:latin typeface="Arial" pitchFamily="34" charset="0"/>
                <a:cs typeface="Arial" pitchFamily="34" charset="0"/>
              </a:rPr>
              <a:t> в </a:t>
            </a:r>
            <a:r>
              <a:rPr lang="en-US" sz="1400" b="1" dirty="0">
                <a:effectLst/>
                <a:latin typeface="Arial" pitchFamily="34" charset="0"/>
                <a:cs typeface="Arial" pitchFamily="34" charset="0"/>
              </a:rPr>
              <a:t>Edge </a:t>
            </a:r>
            <a:r>
              <a:rPr lang="ru-RU" sz="1400" b="1" dirty="0" err="1">
                <a:effectLst/>
                <a:latin typeface="Arial" pitchFamily="34" charset="0"/>
                <a:cs typeface="Arial" pitchFamily="34" charset="0"/>
              </a:rPr>
              <a:t>електронні</a:t>
            </a:r>
            <a:r>
              <a:rPr lang="ru-RU" sz="1400" b="1" dirty="0">
                <a:effectLst/>
                <a:latin typeface="Arial" pitchFamily="34" charset="0"/>
                <a:cs typeface="Arial" pitchFamily="34" charset="0"/>
              </a:rPr>
              <a:t> книги в форматах </a:t>
            </a:r>
            <a:r>
              <a:rPr lang="en-US" sz="1400" b="1" dirty="0">
                <a:effectLst/>
                <a:latin typeface="Arial" pitchFamily="34" charset="0"/>
                <a:cs typeface="Arial" pitchFamily="34" charset="0"/>
              </a:rPr>
              <a:t>PDF </a:t>
            </a:r>
            <a:r>
              <a:rPr lang="ru-RU" sz="1400" b="1" dirty="0">
                <a:effectLst/>
                <a:latin typeface="Arial" pitchFamily="34" charset="0"/>
                <a:cs typeface="Arial" pitchFamily="34" charset="0"/>
              </a:rPr>
              <a:t>і </a:t>
            </a:r>
            <a:r>
              <a:rPr lang="en-US" sz="1400" b="1" dirty="0">
                <a:effectLst/>
                <a:latin typeface="Arial" pitchFamily="34" charset="0"/>
                <a:cs typeface="Arial" pitchFamily="34" charset="0"/>
              </a:rPr>
              <a:t>EPUB, </a:t>
            </a:r>
            <a:r>
              <a:rPr lang="ru-RU" sz="1400" b="1" dirty="0" err="1">
                <a:effectLst/>
                <a:latin typeface="Arial" pitchFamily="34" charset="0"/>
                <a:cs typeface="Arial" pitchFamily="34" charset="0"/>
              </a:rPr>
              <a:t>можна</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залишати</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замітки</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навіть</a:t>
            </a:r>
            <a:r>
              <a:rPr lang="ru-RU" sz="1400" b="1" dirty="0">
                <a:effectLst/>
                <a:latin typeface="Arial" pitchFamily="34" charset="0"/>
                <a:cs typeface="Arial" pitchFamily="34" charset="0"/>
              </a:rPr>
              <a:t> з </a:t>
            </a:r>
            <a:r>
              <a:rPr lang="ru-RU" sz="1400" b="1" dirty="0" err="1">
                <a:effectLst/>
                <a:latin typeface="Arial" pitchFamily="34" charset="0"/>
                <a:cs typeface="Arial" pitchFamily="34" charset="0"/>
              </a:rPr>
              <a:t>використанням</a:t>
            </a:r>
            <a:r>
              <a:rPr lang="ru-RU" sz="1400" b="1" dirty="0">
                <a:effectLst/>
                <a:latin typeface="Arial" pitchFamily="34" charset="0"/>
                <a:cs typeface="Arial" pitchFamily="34" charset="0"/>
              </a:rPr>
              <a:t> стилуса. Для </a:t>
            </a:r>
            <a:r>
              <a:rPr lang="en-US" sz="1400" b="1" dirty="0">
                <a:effectLst/>
                <a:latin typeface="Arial" pitchFamily="34" charset="0"/>
                <a:cs typeface="Arial" pitchFamily="34" charset="0"/>
              </a:rPr>
              <a:t>PDF </a:t>
            </a:r>
            <a:r>
              <a:rPr lang="ru-RU" sz="1400" b="1" dirty="0">
                <a:effectLst/>
                <a:latin typeface="Arial" pitchFamily="34" charset="0"/>
                <a:cs typeface="Arial" pitchFamily="34" charset="0"/>
              </a:rPr>
              <a:t>в </a:t>
            </a:r>
            <a:r>
              <a:rPr lang="ru-RU" sz="1400" b="1" dirty="0" err="1">
                <a:effectLst/>
                <a:latin typeface="Arial" pitchFamily="34" charset="0"/>
                <a:cs typeface="Arial" pitchFamily="34" charset="0"/>
              </a:rPr>
              <a:t>цілому</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з'явилася</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підтримка</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коментарів</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маркування</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фрагментів</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дійсно</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зручно</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влаштований</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покращений</a:t>
            </a:r>
            <a:r>
              <a:rPr lang="ru-RU" sz="1400" b="1" dirty="0">
                <a:effectLst/>
                <a:latin typeface="Arial" pitchFamily="34" charset="0"/>
                <a:cs typeface="Arial" pitchFamily="34" charset="0"/>
              </a:rPr>
              <a:t> перегляд і </a:t>
            </a:r>
            <a:r>
              <a:rPr lang="ru-RU" sz="1400" b="1" dirty="0" err="1">
                <a:effectLst/>
                <a:latin typeface="Arial" pitchFamily="34" charset="0"/>
                <a:cs typeface="Arial" pitchFamily="34" charset="0"/>
              </a:rPr>
              <a:t>навігація</a:t>
            </a:r>
            <a:r>
              <a:rPr lang="ru-RU" sz="1400" b="1" dirty="0">
                <a:effectLst/>
                <a:latin typeface="Arial" pitchFamily="34" charset="0"/>
                <a:cs typeface="Arial" pitchFamily="34" charset="0"/>
              </a:rPr>
              <a:t>.</a:t>
            </a:r>
            <a:br>
              <a:rPr lang="ru-RU" sz="1400" b="1" dirty="0">
                <a:effectLst/>
                <a:latin typeface="Arial" pitchFamily="34" charset="0"/>
                <a:cs typeface="Arial" pitchFamily="34" charset="0"/>
              </a:rPr>
            </a:br>
            <a:r>
              <a:rPr lang="ru-RU" sz="1400" b="1" dirty="0">
                <a:effectLst/>
                <a:latin typeface="Arial" pitchFamily="34" charset="0"/>
                <a:cs typeface="Arial" pitchFamily="34" charset="0"/>
              </a:rPr>
              <a:t/>
            </a:r>
            <a:br>
              <a:rPr lang="ru-RU" sz="1400" b="1" dirty="0">
                <a:effectLst/>
                <a:latin typeface="Arial" pitchFamily="34" charset="0"/>
                <a:cs typeface="Arial" pitchFamily="34" charset="0"/>
              </a:rPr>
            </a:br>
            <a:r>
              <a:rPr lang="en-US" sz="1400" b="1" dirty="0" smtClean="0">
                <a:effectLst/>
                <a:latin typeface="Arial" pitchFamily="34" charset="0"/>
                <a:cs typeface="Arial" pitchFamily="34" charset="0"/>
              </a:rPr>
              <a:t>	</a:t>
            </a:r>
            <a:r>
              <a:rPr lang="ru-RU" sz="1400" b="1" dirty="0" err="1" smtClean="0">
                <a:effectLst/>
                <a:latin typeface="Arial" pitchFamily="34" charset="0"/>
                <a:cs typeface="Arial" pitchFamily="34" charset="0"/>
              </a:rPr>
              <a:t>Тепер</a:t>
            </a:r>
            <a:r>
              <a:rPr lang="ru-RU" sz="1400" b="1" dirty="0" smtClean="0">
                <a:effectLst/>
                <a:latin typeface="Arial" pitchFamily="34" charset="0"/>
                <a:cs typeface="Arial" pitchFamily="34" charset="0"/>
              </a:rPr>
              <a:t> </a:t>
            </a:r>
            <a:r>
              <a:rPr lang="ru-RU" sz="1400" b="1" dirty="0">
                <a:effectLst/>
                <a:latin typeface="Arial" pitchFamily="34" charset="0"/>
                <a:cs typeface="Arial" pitchFamily="34" charset="0"/>
              </a:rPr>
              <a:t>за </a:t>
            </a:r>
            <a:r>
              <a:rPr lang="ru-RU" sz="1400" b="1" dirty="0" err="1">
                <a:effectLst/>
                <a:latin typeface="Arial" pitchFamily="34" charset="0"/>
                <a:cs typeface="Arial" pitchFamily="34" charset="0"/>
              </a:rPr>
              <a:t>допомогою</a:t>
            </a:r>
            <a:r>
              <a:rPr lang="ru-RU" sz="1400" b="1" dirty="0">
                <a:effectLst/>
                <a:latin typeface="Arial" pitchFamily="34" charset="0"/>
                <a:cs typeface="Arial" pitchFamily="34" charset="0"/>
              </a:rPr>
              <a:t> </a:t>
            </a:r>
            <a:r>
              <a:rPr lang="en-US" sz="1400" b="1" dirty="0">
                <a:effectLst/>
                <a:latin typeface="Arial" pitchFamily="34" charset="0"/>
                <a:cs typeface="Arial" pitchFamily="34" charset="0"/>
              </a:rPr>
              <a:t>Edge </a:t>
            </a:r>
            <a:r>
              <a:rPr lang="ru-RU" sz="1400" b="1" dirty="0" err="1">
                <a:effectLst/>
                <a:latin typeface="Arial" pitchFamily="34" charset="0"/>
                <a:cs typeface="Arial" pitchFamily="34" charset="0"/>
              </a:rPr>
              <a:t>можна</a:t>
            </a:r>
            <a:r>
              <a:rPr lang="ru-RU" sz="1400" b="1" dirty="0">
                <a:effectLst/>
                <a:latin typeface="Arial" pitchFamily="34" charset="0"/>
                <a:cs typeface="Arial" pitchFamily="34" charset="0"/>
              </a:rPr>
              <a:t> не </a:t>
            </a:r>
            <a:r>
              <a:rPr lang="ru-RU" sz="1400" b="1" dirty="0" err="1">
                <a:effectLst/>
                <a:latin typeface="Arial" pitchFamily="34" charset="0"/>
                <a:cs typeface="Arial" pitchFamily="34" charset="0"/>
              </a:rPr>
              <a:t>тільки</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завантажити</a:t>
            </a:r>
            <a:r>
              <a:rPr lang="ru-RU" sz="1400" b="1" dirty="0">
                <a:effectLst/>
                <a:latin typeface="Arial" pitchFamily="34" charset="0"/>
                <a:cs typeface="Arial" pitchFamily="34" charset="0"/>
              </a:rPr>
              <a:t> </a:t>
            </a:r>
            <a:r>
              <a:rPr lang="en-US" sz="1400" b="1" dirty="0">
                <a:effectLst/>
                <a:latin typeface="Arial" pitchFamily="34" charset="0"/>
                <a:cs typeface="Arial" pitchFamily="34" charset="0"/>
              </a:rPr>
              <a:t>Chrome, </a:t>
            </a:r>
            <a:r>
              <a:rPr lang="ru-RU" sz="1400" b="1" dirty="0">
                <a:effectLst/>
                <a:latin typeface="Arial" pitchFamily="34" charset="0"/>
                <a:cs typeface="Arial" pitchFamily="34" charset="0"/>
              </a:rPr>
              <a:t>але і </a:t>
            </a:r>
            <a:r>
              <a:rPr lang="ru-RU" sz="1400" b="1" dirty="0" err="1">
                <a:effectLst/>
                <a:latin typeface="Arial" pitchFamily="34" charset="0"/>
                <a:cs typeface="Arial" pitchFamily="34" charset="0"/>
              </a:rPr>
              <a:t>навпаки</a:t>
            </a:r>
            <a:r>
              <a:rPr lang="ru-RU" sz="1400" b="1" dirty="0">
                <a:effectLst/>
                <a:latin typeface="Arial" pitchFamily="34" charset="0"/>
                <a:cs typeface="Arial" pitchFamily="34" charset="0"/>
              </a:rPr>
              <a:t> - перенести </a:t>
            </a:r>
            <a:r>
              <a:rPr lang="ru-RU" sz="1400" b="1" dirty="0" err="1">
                <a:effectLst/>
                <a:latin typeface="Arial" pitchFamily="34" charset="0"/>
                <a:cs typeface="Arial" pitchFamily="34" charset="0"/>
              </a:rPr>
              <a:t>куки</a:t>
            </a:r>
            <a:r>
              <a:rPr lang="ru-RU" sz="1400" b="1" dirty="0">
                <a:effectLst/>
                <a:latin typeface="Arial" pitchFamily="34" charset="0"/>
                <a:cs typeface="Arial" pitchFamily="34" charset="0"/>
              </a:rPr>
              <a:t> та </a:t>
            </a:r>
            <a:r>
              <a:rPr lang="ru-RU" sz="1400" b="1" dirty="0" err="1">
                <a:effectLst/>
                <a:latin typeface="Arial" pitchFamily="34" charset="0"/>
                <a:cs typeface="Arial" pitchFamily="34" charset="0"/>
              </a:rPr>
              <a:t>налаштування</a:t>
            </a:r>
            <a:r>
              <a:rPr lang="ru-RU" sz="1400" b="1" dirty="0">
                <a:effectLst/>
                <a:latin typeface="Arial" pitchFamily="34" charset="0"/>
                <a:cs typeface="Arial" pitchFamily="34" charset="0"/>
              </a:rPr>
              <a:t> з браузера </a:t>
            </a:r>
            <a:r>
              <a:rPr lang="en-US" sz="1400" b="1" dirty="0">
                <a:effectLst/>
                <a:latin typeface="Arial" pitchFamily="34" charset="0"/>
                <a:cs typeface="Arial" pitchFamily="34" charset="0"/>
              </a:rPr>
              <a:t>Google. Microsoft </a:t>
            </a:r>
            <a:r>
              <a:rPr lang="ru-RU" sz="1400" b="1" dirty="0" err="1">
                <a:effectLst/>
                <a:latin typeface="Arial" pitchFamily="34" charset="0"/>
                <a:cs typeface="Arial" pitchFamily="34" charset="0"/>
              </a:rPr>
              <a:t>також</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оновила</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інтерфейс</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роботи</a:t>
            </a:r>
            <a:r>
              <a:rPr lang="ru-RU" sz="1400" b="1" dirty="0">
                <a:effectLst/>
                <a:latin typeface="Arial" pitchFamily="34" charset="0"/>
                <a:cs typeface="Arial" pitchFamily="34" charset="0"/>
              </a:rPr>
              <a:t> з «</a:t>
            </a:r>
            <a:r>
              <a:rPr lang="ru-RU" sz="1400" b="1" dirty="0" err="1">
                <a:effectLst/>
                <a:latin typeface="Arial" pitchFamily="34" charset="0"/>
                <a:cs typeface="Arial" pitchFamily="34" charset="0"/>
              </a:rPr>
              <a:t>Обраним</a:t>
            </a:r>
            <a:r>
              <a:rPr lang="ru-RU" sz="1400" b="1" dirty="0">
                <a:effectLst/>
                <a:latin typeface="Arial" pitchFamily="34" charset="0"/>
                <a:cs typeface="Arial" pitchFamily="34" charset="0"/>
              </a:rPr>
              <a:t>» і в </a:t>
            </a:r>
            <a:r>
              <a:rPr lang="ru-RU" sz="1400" b="1" dirty="0" err="1">
                <a:effectLst/>
                <a:latin typeface="Arial" pitchFamily="34" charset="0"/>
                <a:cs typeface="Arial" pitchFamily="34" charset="0"/>
              </a:rPr>
              <a:t>цілому</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покращила</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працездатність</a:t>
            </a:r>
            <a:r>
              <a:rPr lang="ru-RU" sz="1400" b="1" dirty="0">
                <a:effectLst/>
                <a:latin typeface="Arial" pitchFamily="34" charset="0"/>
                <a:cs typeface="Arial" pitchFamily="34" charset="0"/>
              </a:rPr>
              <a:t> браузера. </a:t>
            </a:r>
            <a:r>
              <a:rPr lang="ru-RU" sz="1400" b="1" dirty="0" err="1">
                <a:effectLst/>
                <a:latin typeface="Arial" pitchFamily="34" charset="0"/>
                <a:cs typeface="Arial" pitchFamily="34" charset="0"/>
              </a:rPr>
              <a:t>Незважаючи</a:t>
            </a:r>
            <a:r>
              <a:rPr lang="ru-RU" sz="1400" b="1" dirty="0">
                <a:effectLst/>
                <a:latin typeface="Arial" pitchFamily="34" charset="0"/>
                <a:cs typeface="Arial" pitchFamily="34" charset="0"/>
              </a:rPr>
              <a:t> на те, </a:t>
            </a:r>
            <a:r>
              <a:rPr lang="ru-RU" sz="1400" b="1" dirty="0" err="1">
                <a:effectLst/>
                <a:latin typeface="Arial" pitchFamily="34" charset="0"/>
                <a:cs typeface="Arial" pitchFamily="34" charset="0"/>
              </a:rPr>
              <a:t>що</a:t>
            </a:r>
            <a:r>
              <a:rPr lang="ru-RU" sz="1400" b="1" dirty="0">
                <a:effectLst/>
                <a:latin typeface="Arial" pitchFamily="34" charset="0"/>
                <a:cs typeface="Arial" pitchFamily="34" charset="0"/>
              </a:rPr>
              <a:t> в </a:t>
            </a:r>
            <a:r>
              <a:rPr lang="ru-RU" sz="1400" b="1" dirty="0" err="1">
                <a:effectLst/>
                <a:latin typeface="Arial" pitchFamily="34" charset="0"/>
                <a:cs typeface="Arial" pitchFamily="34" charset="0"/>
              </a:rPr>
              <a:t>ньому</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з'явилася</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підтримка</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розширень</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їх</a:t>
            </a:r>
            <a:r>
              <a:rPr lang="ru-RU" sz="1400" b="1" dirty="0">
                <a:effectLst/>
                <a:latin typeface="Arial" pitchFamily="34" charset="0"/>
                <a:cs typeface="Arial" pitchFamily="34" charset="0"/>
              </a:rPr>
              <a:t> є </a:t>
            </a:r>
            <a:r>
              <a:rPr lang="ru-RU" sz="1400" b="1" dirty="0" err="1">
                <a:effectLst/>
                <a:latin typeface="Arial" pitchFamily="34" charset="0"/>
                <a:cs typeface="Arial" pitchFamily="34" charset="0"/>
              </a:rPr>
              <a:t>вкрай</a:t>
            </a:r>
            <a:r>
              <a:rPr lang="ru-RU" sz="1400" b="1" dirty="0">
                <a:effectLst/>
                <a:latin typeface="Arial" pitchFamily="34" charset="0"/>
                <a:cs typeface="Arial" pitchFamily="34" charset="0"/>
              </a:rPr>
              <a:t> мало. </a:t>
            </a:r>
            <a:r>
              <a:rPr lang="ru-RU" sz="1400" b="1" dirty="0" err="1">
                <a:effectLst/>
                <a:latin typeface="Arial" pitchFamily="34" charset="0"/>
                <a:cs typeface="Arial" pitchFamily="34" charset="0"/>
              </a:rPr>
              <a:t>Хоча</a:t>
            </a:r>
            <a:r>
              <a:rPr lang="ru-RU" sz="1400" b="1" dirty="0">
                <a:effectLst/>
                <a:latin typeface="Arial" pitchFamily="34" charset="0"/>
                <a:cs typeface="Arial" pitchFamily="34" charset="0"/>
              </a:rPr>
              <a:t> у </a:t>
            </a:r>
            <a:r>
              <a:rPr lang="ru-RU" sz="1400" b="1" dirty="0" err="1">
                <a:effectLst/>
                <a:latin typeface="Arial" pitchFamily="34" charset="0"/>
                <a:cs typeface="Arial" pitchFamily="34" charset="0"/>
              </a:rPr>
              <a:t>вересні</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своє</a:t>
            </a:r>
            <a:r>
              <a:rPr lang="ru-RU" sz="1400" b="1" dirty="0">
                <a:effectLst/>
                <a:latin typeface="Arial" pitchFamily="34" charset="0"/>
                <a:cs typeface="Arial" pitchFamily="34" charset="0"/>
              </a:rPr>
              <a:t> </a:t>
            </a:r>
            <a:r>
              <a:rPr lang="ru-RU" sz="1400" b="1" dirty="0" err="1">
                <a:effectLst/>
                <a:latin typeface="Arial" pitchFamily="34" charset="0"/>
                <a:cs typeface="Arial" pitchFamily="34" charset="0"/>
              </a:rPr>
              <a:t>розширення</a:t>
            </a:r>
            <a:r>
              <a:rPr lang="ru-RU" sz="1400" b="1" dirty="0">
                <a:effectLst/>
                <a:latin typeface="Arial" pitchFamily="34" charset="0"/>
                <a:cs typeface="Arial" pitchFamily="34" charset="0"/>
              </a:rPr>
              <a:t> для </a:t>
            </a:r>
            <a:r>
              <a:rPr lang="en-US" sz="1400" b="1" dirty="0">
                <a:effectLst/>
                <a:latin typeface="Arial" pitchFamily="34" charset="0"/>
                <a:cs typeface="Arial" pitchFamily="34" charset="0"/>
              </a:rPr>
              <a:t>Edge </a:t>
            </a:r>
            <a:r>
              <a:rPr lang="ru-RU" sz="1400" b="1" dirty="0">
                <a:effectLst/>
                <a:latin typeface="Arial" pitchFamily="34" charset="0"/>
                <a:cs typeface="Arial" pitchFamily="34" charset="0"/>
              </a:rPr>
              <a:t>запустив </a:t>
            </a:r>
            <a:r>
              <a:rPr lang="ru-RU" sz="1400" b="1" dirty="0" err="1">
                <a:effectLst/>
                <a:latin typeface="Arial" pitchFamily="34" charset="0"/>
                <a:cs typeface="Arial" pitchFamily="34" charset="0"/>
              </a:rPr>
              <a:t>український</a:t>
            </a:r>
            <a:r>
              <a:rPr lang="ru-RU" sz="1400" b="1" dirty="0">
                <a:effectLst/>
                <a:latin typeface="Arial" pitchFamily="34" charset="0"/>
                <a:cs typeface="Arial" pitchFamily="34" charset="0"/>
              </a:rPr>
              <a:t> </a:t>
            </a:r>
            <a:r>
              <a:rPr lang="en-US" sz="1400" b="1" dirty="0" err="1">
                <a:effectLst/>
                <a:latin typeface="Arial" pitchFamily="34" charset="0"/>
                <a:cs typeface="Arial" pitchFamily="34" charset="0"/>
              </a:rPr>
              <a:t>Grammarly</a:t>
            </a:r>
            <a:r>
              <a:rPr lang="en-US" sz="1400" b="1" dirty="0">
                <a:effectLst/>
                <a:latin typeface="Arial" pitchFamily="34" charset="0"/>
                <a:cs typeface="Arial" pitchFamily="34" charset="0"/>
              </a:rPr>
              <a:t>.</a:t>
            </a:r>
            <a:endParaRPr lang="ru-RU" sz="1400" b="1" dirty="0">
              <a:effectLst/>
              <a:latin typeface="Arial" pitchFamily="34" charset="0"/>
              <a:cs typeface="Arial" pitchFamily="34"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5702" y="3501008"/>
            <a:ext cx="6400800" cy="316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9222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0"/>
            <a:ext cx="7687816" cy="2852936"/>
          </a:xfrm>
        </p:spPr>
        <p:txBody>
          <a:bodyPr/>
          <a:lstStyle/>
          <a:p>
            <a:pPr algn="just"/>
            <a:r>
              <a:rPr lang="ru-RU" sz="2000" dirty="0"/>
              <a:t>• </a:t>
            </a:r>
            <a:r>
              <a:rPr lang="ru-RU" sz="2000" dirty="0" smtClean="0">
                <a:effectLst/>
                <a:latin typeface="Arial" pitchFamily="34" charset="0"/>
                <a:cs typeface="Arial" pitchFamily="34" charset="0"/>
              </a:rPr>
              <a:t>Служба </a:t>
            </a:r>
            <a:r>
              <a:rPr lang="ru-RU" sz="2000" dirty="0">
                <a:effectLst/>
                <a:latin typeface="Arial" pitchFamily="34" charset="0"/>
                <a:cs typeface="Arial" pitchFamily="34" charset="0"/>
              </a:rPr>
              <a:t>для входу до </a:t>
            </a:r>
            <a:r>
              <a:rPr lang="ru-RU" sz="2000" dirty="0" err="1">
                <a:effectLst/>
                <a:latin typeface="Arial" pitchFamily="34" charset="0"/>
                <a:cs typeface="Arial" pitchFamily="34" charset="0"/>
              </a:rPr>
              <a:t>системи</a:t>
            </a:r>
            <a:r>
              <a:rPr lang="ru-RU" sz="2000" dirty="0">
                <a:effectLst/>
                <a:latin typeface="Arial" pitchFamily="34" charset="0"/>
                <a:cs typeface="Arial" pitchFamily="34" charset="0"/>
              </a:rPr>
              <a:t> за </a:t>
            </a:r>
            <a:r>
              <a:rPr lang="ru-RU" sz="2000" dirty="0" err="1">
                <a:effectLst/>
                <a:latin typeface="Arial" pitchFamily="34" charset="0"/>
                <a:cs typeface="Arial" pitchFamily="34" charset="0"/>
              </a:rPr>
              <a:t>допомогою</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біометричних</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даних</a:t>
            </a:r>
            <a:r>
              <a:rPr lang="ru-RU" sz="2000" dirty="0">
                <a:effectLst/>
                <a:latin typeface="Arial" pitchFamily="34" charset="0"/>
                <a:cs typeface="Arial" pitchFamily="34" charset="0"/>
              </a:rPr>
              <a:t> — </a:t>
            </a:r>
            <a:r>
              <a:rPr lang="en-US" sz="2000" dirty="0">
                <a:effectLst/>
                <a:latin typeface="Arial" pitchFamily="34" charset="0"/>
                <a:cs typeface="Arial" pitchFamily="34" charset="0"/>
              </a:rPr>
              <a:t>Windows Hello, </a:t>
            </a:r>
            <a:r>
              <a:rPr lang="ru-RU" sz="2000" dirty="0" err="1">
                <a:effectLst/>
                <a:latin typeface="Arial" pitchFamily="34" charset="0"/>
                <a:cs typeface="Arial" pitchFamily="34" charset="0"/>
              </a:rPr>
              <a:t>дозволяє</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входити</a:t>
            </a:r>
            <a:r>
              <a:rPr lang="ru-RU" sz="2000" dirty="0">
                <a:effectLst/>
                <a:latin typeface="Arial" pitchFamily="34" charset="0"/>
                <a:cs typeface="Arial" pitchFamily="34" charset="0"/>
              </a:rPr>
              <a:t> в систему за </a:t>
            </a:r>
            <a:r>
              <a:rPr lang="ru-RU" sz="2000" dirty="0" err="1">
                <a:effectLst/>
                <a:latin typeface="Arial" pitchFamily="34" charset="0"/>
                <a:cs typeface="Arial" pitchFamily="34" charset="0"/>
              </a:rPr>
              <a:t>допомогою</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свого</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обличчя</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або</a:t>
            </a:r>
            <a:r>
              <a:rPr lang="ru-RU" sz="2000" dirty="0">
                <a:effectLst/>
                <a:latin typeface="Arial" pitchFamily="34" charset="0"/>
                <a:cs typeface="Arial" pitchFamily="34" charset="0"/>
              </a:rPr>
              <a:t> в тих </a:t>
            </a:r>
            <a:r>
              <a:rPr lang="ru-RU" sz="2000" dirty="0" err="1">
                <a:effectLst/>
                <a:latin typeface="Arial" pitchFamily="34" charset="0"/>
                <a:cs typeface="Arial" pitchFamily="34" charset="0"/>
              </a:rPr>
              <a:t>застосунках</a:t>
            </a:r>
            <a:r>
              <a:rPr lang="ru-RU" sz="2000" dirty="0">
                <a:effectLst/>
                <a:latin typeface="Arial" pitchFamily="34" charset="0"/>
                <a:cs typeface="Arial" pitchFamily="34" charset="0"/>
              </a:rPr>
              <a:t> і сайтах, </a:t>
            </a:r>
            <a:r>
              <a:rPr lang="ru-RU" sz="2000" dirty="0" err="1">
                <a:effectLst/>
                <a:latin typeface="Arial" pitchFamily="34" charset="0"/>
                <a:cs typeface="Arial" pitchFamily="34" charset="0"/>
              </a:rPr>
              <a:t>котрі</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її</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підтримують</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Паралельно</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із</a:t>
            </a:r>
            <a:r>
              <a:rPr lang="ru-RU" sz="2000" dirty="0">
                <a:effectLst/>
                <a:latin typeface="Arial" pitchFamily="34" charset="0"/>
                <a:cs typeface="Arial" pitchFamily="34" charset="0"/>
              </a:rPr>
              <a:t> «</a:t>
            </a:r>
            <a:r>
              <a:rPr lang="en-US" sz="2000" dirty="0">
                <a:effectLst/>
                <a:latin typeface="Arial" pitchFamily="34" charset="0"/>
                <a:cs typeface="Arial" pitchFamily="34" charset="0"/>
              </a:rPr>
              <a:t>Windows Hello». Microsoft </a:t>
            </a:r>
            <a:r>
              <a:rPr lang="ru-RU" sz="2000" dirty="0" err="1">
                <a:effectLst/>
                <a:latin typeface="Arial" pitchFamily="34" charset="0"/>
                <a:cs typeface="Arial" pitchFamily="34" charset="0"/>
              </a:rPr>
              <a:t>запускає</a:t>
            </a:r>
            <a:r>
              <a:rPr lang="ru-RU" sz="2000" dirty="0">
                <a:effectLst/>
                <a:latin typeface="Arial" pitchFamily="34" charset="0"/>
                <a:cs typeface="Arial" pitchFamily="34" charset="0"/>
              </a:rPr>
              <a:t> систему, </a:t>
            </a:r>
            <a:r>
              <a:rPr lang="ru-RU" sz="2000" dirty="0" err="1">
                <a:effectLst/>
                <a:latin typeface="Arial" pitchFamily="34" charset="0"/>
                <a:cs typeface="Arial" pitchFamily="34" charset="0"/>
              </a:rPr>
              <a:t>котра</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називається</a:t>
            </a:r>
            <a:r>
              <a:rPr lang="ru-RU" sz="2000" dirty="0">
                <a:effectLst/>
                <a:latin typeface="Arial" pitchFamily="34" charset="0"/>
                <a:cs typeface="Arial" pitchFamily="34" charset="0"/>
              </a:rPr>
              <a:t> «</a:t>
            </a:r>
            <a:r>
              <a:rPr lang="en-US" sz="2000" dirty="0">
                <a:effectLst/>
                <a:latin typeface="Arial" pitchFamily="34" charset="0"/>
                <a:cs typeface="Arial" pitchFamily="34" charset="0"/>
              </a:rPr>
              <a:t>Microsoft Passport», </a:t>
            </a:r>
            <a:r>
              <a:rPr lang="ru-RU" sz="2000" dirty="0" err="1">
                <a:effectLst/>
                <a:latin typeface="Arial" pitchFamily="34" charset="0"/>
                <a:cs typeface="Arial" pitchFamily="34" charset="0"/>
              </a:rPr>
              <a:t>що</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призначається</a:t>
            </a:r>
            <a:r>
              <a:rPr lang="ru-RU" sz="2000" dirty="0">
                <a:effectLst/>
                <a:latin typeface="Arial" pitchFamily="34" charset="0"/>
                <a:cs typeface="Arial" pitchFamily="34" charset="0"/>
              </a:rPr>
              <a:t> для </a:t>
            </a:r>
            <a:r>
              <a:rPr lang="ru-RU" sz="2000" dirty="0" err="1">
                <a:effectLst/>
                <a:latin typeface="Arial" pitchFamily="34" charset="0"/>
                <a:cs typeface="Arial" pitchFamily="34" charset="0"/>
              </a:rPr>
              <a:t>заміни</a:t>
            </a:r>
            <a:r>
              <a:rPr lang="ru-RU" sz="2000" dirty="0">
                <a:effectLst/>
                <a:latin typeface="Arial" pitchFamily="34" charset="0"/>
                <a:cs typeface="Arial" pitchFamily="34" charset="0"/>
              </a:rPr>
              <a:t> пароля за </a:t>
            </a:r>
            <a:r>
              <a:rPr lang="ru-RU" sz="2000" dirty="0" err="1">
                <a:effectLst/>
                <a:latin typeface="Arial" pitchFamily="34" charset="0"/>
                <a:cs typeface="Arial" pitchFamily="34" charset="0"/>
              </a:rPr>
              <a:t>допомогою</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особистих</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пристроїв</a:t>
            </a:r>
            <a:r>
              <a:rPr lang="ru-RU" sz="2000" dirty="0">
                <a:effectLst/>
                <a:latin typeface="Arial" pitchFamily="34" charset="0"/>
                <a:cs typeface="Arial" pitchFamily="34" charset="0"/>
              </a:rPr>
              <a:t>, таких як </a:t>
            </a:r>
            <a:r>
              <a:rPr lang="ru-RU" sz="2000" dirty="0" err="1">
                <a:effectLst/>
                <a:latin typeface="Arial" pitchFamily="34" charset="0"/>
                <a:cs typeface="Arial" pitchFamily="34" charset="0"/>
              </a:rPr>
              <a:t>смартфони</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щоб</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можна</a:t>
            </a:r>
            <a:r>
              <a:rPr lang="ru-RU" sz="2000" dirty="0">
                <a:effectLst/>
                <a:latin typeface="Arial" pitchFamily="34" charset="0"/>
                <a:cs typeface="Arial" pitchFamily="34" charset="0"/>
              </a:rPr>
              <a:t> </a:t>
            </a:r>
            <a:r>
              <a:rPr lang="ru-RU" sz="2000" dirty="0" err="1">
                <a:effectLst/>
                <a:latin typeface="Arial" pitchFamily="34" charset="0"/>
                <a:cs typeface="Arial" pitchFamily="34" charset="0"/>
              </a:rPr>
              <a:t>було</a:t>
            </a:r>
            <a:r>
              <a:rPr lang="ru-RU" sz="2000" dirty="0">
                <a:effectLst/>
                <a:latin typeface="Arial" pitchFamily="34" charset="0"/>
                <a:cs typeface="Arial" pitchFamily="34" charset="0"/>
              </a:rPr>
              <a:t> пройти </a:t>
            </a:r>
            <a:r>
              <a:rPr lang="ru-RU" sz="2000" dirty="0" err="1">
                <a:effectLst/>
                <a:latin typeface="Arial" pitchFamily="34" charset="0"/>
                <a:cs typeface="Arial" pitchFamily="34" charset="0"/>
              </a:rPr>
              <a:t>аутентифікацію</a:t>
            </a:r>
            <a:r>
              <a:rPr lang="ru-RU" sz="2000" dirty="0">
                <a:effectLst/>
                <a:latin typeface="Arial" pitchFamily="34" charset="0"/>
                <a:cs typeface="Arial" pitchFamily="34" charset="0"/>
              </a:rPr>
              <a:t> в </a:t>
            </a:r>
            <a:r>
              <a:rPr lang="ru-RU" sz="2000" dirty="0" err="1">
                <a:effectLst/>
                <a:latin typeface="Arial" pitchFamily="34" charset="0"/>
                <a:cs typeface="Arial" pitchFamily="34" charset="0"/>
              </a:rPr>
              <a:t>корпоративних</a:t>
            </a:r>
            <a:r>
              <a:rPr lang="ru-RU" sz="2000" dirty="0">
                <a:effectLst/>
                <a:latin typeface="Arial" pitchFamily="34" charset="0"/>
                <a:cs typeface="Arial" pitchFamily="34" charset="0"/>
              </a:rPr>
              <a:t> системах і онлайн-</a:t>
            </a:r>
            <a:r>
              <a:rPr lang="ru-RU" sz="2000" dirty="0" err="1">
                <a:effectLst/>
                <a:latin typeface="Arial" pitchFamily="34" charset="0"/>
                <a:cs typeface="Arial" pitchFamily="34" charset="0"/>
              </a:rPr>
              <a:t>контенті</a:t>
            </a:r>
            <a:endParaRPr lang="ru-RU" sz="2000" dirty="0">
              <a:latin typeface="Arial" pitchFamily="34" charset="0"/>
              <a:cs typeface="Arial" pitchFamily="34"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212976"/>
            <a:ext cx="8748464" cy="3168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767704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Базовая">
  <a:themeElements>
    <a:clrScheme name="Базовая">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Базовая">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азовая">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97</TotalTime>
  <Words>113</Words>
  <Application>Microsoft Office PowerPoint</Application>
  <PresentationFormat>Экран (4:3)</PresentationFormat>
  <Paragraphs>14</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Базовая</vt:lpstr>
      <vt:lpstr>Особливості інтерфейсу Windows 10</vt:lpstr>
      <vt:lpstr> Windows 10 — операційна система (ОС) від компанії Microsoft для персональних комп'ютерів, ноутбуків, планшетів, лептопів-трансформерів і смартфонів.  Microsoft представила попередню версію Windows 10 у Сан-Франциско 30 вересня 2014 року, очікувані нововведення підтвердились.   Реліз Windows 10 відбувся влітку 2015 року, а саме 29 липня  в 190 країнах і 111-ма мовами. Протягом першого року після виходу системи користувачі мали змогу безкоштовно оновитися до Windows 10 на будь-якому пристрої під керуванням офіційних версій Windows 7, Windows 8.1 і Windows Phone 8.1, що відповідають певним вимогам.</vt:lpstr>
      <vt:lpstr>Переваги  Windows 10  ● Windows 10 доступний кожному, у кого є ліцензійний Windows 7 або 8/8.1 з найостаннішим пакетом оновлень. </vt:lpstr>
      <vt:lpstr>● З останнім оновленням Windows Microsoft почала впроваджувати новий дизайн-підхід Fluent Design. Він приходить на заміну Metro, добре відомому своїми плитками з Windows 8. Новий візуальну мову буде з'являтися поступово в додатках і сервісах на Windows, iOS і Android. У ньому Microsoft фокусується на світлі, глибині, русі і масштабі. Більшість змін включають невеликі зміни на кшталт ефекту розмиття, який користувачі вже бачили в Windows Vista. Завдяки Fluent Design в Fall Creators Update стане легше змінити розмір вікон і додатків.</vt:lpstr>
      <vt:lpstr>• Новий інтерфейс значків • Оновлене меню "Пуск" </vt:lpstr>
      <vt:lpstr>      • Оновили функцію мульти-віконності, і додали функцію створення робочих столів (подібну функцію можна побачити в Apple OS X та Ubuntu). </vt:lpstr>
      <vt:lpstr>•Стабільна робота - ОС Windows 10 працює набагато швидше,  збільшилася кількість драйверів. • Браузер Microsoft Edge - новий, універсальний і інтелектуальний браузер, створений спеціально для ОС Windows 10.</vt:lpstr>
      <vt:lpstr> Fall Creators Update браузер Microsoft отримав багато поліпшень. Користувачі знову зможуть закріплювати веб-сайти прямо на панелі завдань Windows (наприклад, AIN.UA). Компанія також оновила повноекранний режим (F11). Якщо відкрити в Edge електронні книги в форматах PDF і EPUB, можна залишати замітки навіть з використанням стилуса. Для PDF в цілому з'явилася підтримка коментарів, маркування фрагментів (дійсно зручно влаштований), покращений перегляд і навігація.   Тепер за допомогою Edge можна не тільки завантажити Chrome, але і навпаки - перенести куки та налаштування з браузера Google. Microsoft також оновила інтерфейс роботи з «Обраним» і в цілому покращила працездатність браузера. Незважаючи на те, що в ньому з'явилася підтримка розширень, їх є вкрай мало. Хоча у вересні своє розширення для Edge запустив український Grammarly.</vt:lpstr>
      <vt:lpstr>• Служба для входу до системи за допомогою біометричних даних — Windows Hello, дозволяє входити в систему за допомогою свого обличчя або в тих застосунках і сайтах, котрі її підтримують. Паралельно із «Windows Hello». Microsoft запускає систему, котра називається «Microsoft Passport», що призначається для заміни пароля за допомогою особистих пристроїв, таких як смартфони, щоб можна було пройти аутентифікацію в корпоративних системах і онлайн-контенті</vt:lpstr>
      <vt:lpstr>Щоб налаштувати Windows Hello, натисніть кнопку Пуск  і виберіть елементи Параметри  &gt; Облікові записи  &gt; Параметри входу . У розділі Windows Hello  відображатимуться параметри розпізнавання обличчя, відбитків пальців або райдужної оболонки, якщо комп’ютер оснащено сканером відбитків пальців або камерою, яка підтримує цю функцію. Після налаштування функції ви зможете увійти за допомогою швидкого проведення пальцем або погляду.</vt:lpstr>
      <vt:lpstr>    • Інтелектуальні функції: Cortana - віртуальний помічник, який розрізняє ваші вимоги "на слух". </vt:lpstr>
      <vt:lpstr>Недоліки Windows 10: • Обмежена безкоштовність. • Не можна відключити оновлення. • Не сумісність більшості ігор з новою ОС. • Відсутність медіаплеєру Windows Media Center. • Прискорена розрядка деяких ПК (ноутбуків). • Помічник Cortana не підтримує російську та українську мови, і в наступних оновленнях ОС не поставлена ​​мета це змінити. Cortana зараз доступна англійською (США та Сполучене Королівство), китайською (спрощене письмо), німецькою (Німеччина), французькою (Франція), італійською та іспанською (Іспанія) мовами. Щоб використовувати Cortana, потрібно інсталювати версію Insider Preview для однієї з доступних мов і вибрати цю мову в регіональних параметрах системи.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Особливості інтерфейсу Windows 10</dc:title>
  <dc:creator>админ</dc:creator>
  <cp:lastModifiedBy>админ</cp:lastModifiedBy>
  <cp:revision>12</cp:revision>
  <dcterms:created xsi:type="dcterms:W3CDTF">2018-02-18T08:01:42Z</dcterms:created>
  <dcterms:modified xsi:type="dcterms:W3CDTF">2018-02-18T10:00:19Z</dcterms:modified>
</cp:coreProperties>
</file>