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441931E-ED59-4BBC-A3C7-9BD095216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04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E3A772-7BBD-404D-A07D-B89CB5C94C95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C232C-10FB-4D69-B454-7DD3EC5A6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40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AD07A-619D-443E-ADFA-770602BBE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65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F74C-7139-42DB-A59A-EB700DF59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2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48C85-A337-4A06-8B2B-EF11FFE12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7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9450F-34C8-4333-A970-53D14C241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84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394B-08F0-4FBC-B8F3-FA7460F8E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5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DD673-7D3E-4698-B291-866EC8046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66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A3CDE-94B9-4A9E-B53B-C10CED52D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05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4F4B2-1265-41BA-894F-6E26462CD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905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503E2-46C7-49FF-A9EB-BCC983EC2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0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71EEC-B1B6-4E96-B36C-20CB3E773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99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634E7-841F-4C1C-BCC0-1BCA9ABBD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ru-RU"/>
              <a:t>Криворотова Л.Н., МОУ"Гимназия" г.Тырныауз КБР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733EE7CC-E6E9-40BD-BF21-3F1EC39D1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smtClean="0"/>
              <a:t>Интерактивная презентация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9 класс</a:t>
            </a:r>
          </a:p>
          <a:p>
            <a:pPr eaLnBrk="1" hangingPunct="1"/>
            <a:r>
              <a:rPr lang="en-US" b="1" smtClean="0"/>
              <a:t>PowerPoint</a:t>
            </a:r>
            <a:endParaRPr lang="ru-RU" b="1" smtClean="0"/>
          </a:p>
        </p:txBody>
      </p:sp>
      <p:pic>
        <p:nvPicPr>
          <p:cNvPr id="3076" name="Picture 4" descr="book02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11525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989138"/>
            <a:ext cx="1330325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/>
              <a:t>Введение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По своему составу компьютерная презентация очень похожа на обычную книгу. Книга состоит из страниц, а презентация – из электронных страниц (слайдов).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Книгу читают последовательно, перелистывая ее страницы одна за другой. </a:t>
            </a:r>
          </a:p>
        </p:txBody>
      </p:sp>
      <p:pic>
        <p:nvPicPr>
          <p:cNvPr id="4100" name="Picture 5" descr="21M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49275"/>
            <a:ext cx="9525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11188" y="2060575"/>
            <a:ext cx="8137525" cy="25209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755650" y="2205038"/>
            <a:ext cx="78486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/>
              <a:t>Презентации могут быть </a:t>
            </a:r>
            <a:r>
              <a:rPr lang="ru-RU" sz="2800" b="1" i="1"/>
              <a:t>интерактивными</a:t>
            </a:r>
            <a:r>
              <a:rPr lang="ru-RU" sz="2800"/>
              <a:t>, так как пользователь в процессе демонстрации компьютерной презентации может изменять последовательность представления слайдов.</a:t>
            </a:r>
          </a:p>
        </p:txBody>
      </p:sp>
      <p:pic>
        <p:nvPicPr>
          <p:cNvPr id="5124" name="Picture 7" descr="мышк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3375"/>
            <a:ext cx="12414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27088" y="1989138"/>
            <a:ext cx="7561262" cy="2735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900113" y="3284538"/>
            <a:ext cx="6192837" cy="1152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00113" y="2205038"/>
            <a:ext cx="7416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/>
              <a:t>Организовать любые переходы между слайдами можно двумя способами: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2800"/>
              <a:t> </a:t>
            </a:r>
            <a:r>
              <a:rPr lang="ru-RU" sz="2800">
                <a:hlinkClick r:id="rId2" action="ppaction://hlinksldjump"/>
              </a:rPr>
              <a:t>С помощью гиперссылок</a:t>
            </a:r>
            <a:endParaRPr lang="ru-RU" sz="280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2800"/>
              <a:t> </a:t>
            </a:r>
            <a:r>
              <a:rPr lang="ru-RU" sz="2800">
                <a:hlinkClick r:id="rId3" action="ppaction://hlinksldjump"/>
              </a:rPr>
              <a:t>С помощью управляющих кнопок</a:t>
            </a:r>
            <a:endParaRPr lang="ru-RU" sz="2800"/>
          </a:p>
        </p:txBody>
      </p:sp>
      <p:pic>
        <p:nvPicPr>
          <p:cNvPr id="6149" name="Picture 6" descr="animal00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04813"/>
            <a:ext cx="10064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/>
              <a:t>Гиперссылки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696200" cy="4476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Позволяют осуществлять переходы с любого слайда на любой другой с использованием </a:t>
            </a:r>
            <a:r>
              <a:rPr lang="ru-RU" b="1" i="1" smtClean="0">
                <a:solidFill>
                  <a:schemeClr val="folHlink"/>
                </a:solidFill>
              </a:rPr>
              <a:t>указателя ссылки</a:t>
            </a:r>
            <a:r>
              <a:rPr lang="ru-RU" smtClean="0"/>
              <a:t> и </a:t>
            </a:r>
            <a:r>
              <a:rPr lang="ru-RU" b="1" i="1" smtClean="0">
                <a:solidFill>
                  <a:schemeClr val="folHlink"/>
                </a:solidFill>
              </a:rPr>
              <a:t>адреса перехода</a:t>
            </a:r>
            <a:r>
              <a:rPr lang="ru-RU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На исходном слайде размещается указатель ссылки – фрагмент текста, который выделяется цветом и подчеркиванием, или графическое изображение. </a:t>
            </a:r>
          </a:p>
        </p:txBody>
      </p:sp>
      <p:pic>
        <p:nvPicPr>
          <p:cNvPr id="7172" name="Picture 4" descr="2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33375"/>
            <a:ext cx="90805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900113" y="1989138"/>
            <a:ext cx="7632700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/>
              <a:t>Активизация указателя ссылки (например, щелчком мыши) вызывает переход на слайд, заданный в адресе перехода.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/>
              <a:t>При наведении курсора на гиперссылку, он изменит свой вид, вместо стрелки    появится указующая рука. </a:t>
            </a:r>
          </a:p>
          <a:p>
            <a:pPr eaLnBrk="1" hangingPunct="1">
              <a:spcBef>
                <a:spcPct val="50000"/>
              </a:spcBef>
            </a:pPr>
            <a:endParaRPr lang="ru-RU" sz="2800"/>
          </a:p>
        </p:txBody>
      </p:sp>
      <p:pic>
        <p:nvPicPr>
          <p:cNvPr id="28677" name="Picture 5" descr="ру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508500"/>
            <a:ext cx="4095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курс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05263"/>
            <a:ext cx="390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пчел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476250"/>
            <a:ext cx="10509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6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Порядок создания гиперссылки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73238"/>
            <a:ext cx="4319588" cy="4535487"/>
          </a:xfrm>
        </p:spPr>
        <p:txBody>
          <a:bodyPr/>
          <a:lstStyle/>
          <a:p>
            <a:pPr eaLnBrk="1" hangingPunct="1"/>
            <a:r>
              <a:rPr lang="ru-RU" sz="2400" smtClean="0"/>
              <a:t>Выделить фрагмент текста или рисунок.</a:t>
            </a:r>
          </a:p>
          <a:p>
            <a:pPr eaLnBrk="1" hangingPunct="1"/>
            <a:r>
              <a:rPr lang="ru-RU" sz="2400" smtClean="0"/>
              <a:t>Вызвать контекстное меню (правая клавиша мыши).</a:t>
            </a:r>
          </a:p>
          <a:p>
            <a:pPr eaLnBrk="1" hangingPunct="1"/>
            <a:r>
              <a:rPr lang="ru-RU" sz="2400" smtClean="0"/>
              <a:t>Выбрать </a:t>
            </a:r>
            <a:r>
              <a:rPr lang="ru-RU" sz="2400" b="1" smtClean="0">
                <a:solidFill>
                  <a:schemeClr val="folHlink"/>
                </a:solidFill>
                <a:hlinkClick r:id="rId2" action="ppaction://hlinksldjump"/>
              </a:rPr>
              <a:t>Гиперссылка…</a:t>
            </a:r>
            <a:endParaRPr lang="ru-RU" sz="2400" b="1" smtClean="0">
              <a:solidFill>
                <a:schemeClr val="folHlink"/>
              </a:solidFill>
            </a:endParaRPr>
          </a:p>
          <a:p>
            <a:pPr eaLnBrk="1" hangingPunct="1"/>
            <a:r>
              <a:rPr lang="ru-RU" sz="2400" smtClean="0"/>
              <a:t>Связать с: местом в документе</a:t>
            </a:r>
          </a:p>
          <a:p>
            <a:pPr eaLnBrk="1" hangingPunct="1"/>
            <a:r>
              <a:rPr lang="ru-RU" sz="2400" smtClean="0"/>
              <a:t>Выбрать место в документе (слайд)</a:t>
            </a:r>
          </a:p>
          <a:p>
            <a:pPr eaLnBrk="1" hangingPunct="1"/>
            <a:r>
              <a:rPr lang="ru-RU" sz="2400" smtClean="0"/>
              <a:t>Нажать </a:t>
            </a:r>
            <a:r>
              <a:rPr lang="en-US" sz="2400" smtClean="0"/>
              <a:t>Ok.</a:t>
            </a:r>
            <a:endParaRPr lang="ru-RU" sz="2400" smtClean="0">
              <a:solidFill>
                <a:schemeClr val="folHlink"/>
              </a:solidFill>
            </a:endParaRPr>
          </a:p>
          <a:p>
            <a:pPr eaLnBrk="1" hangingPunct="1"/>
            <a:endParaRPr lang="ru-RU" sz="2300" smtClean="0">
              <a:solidFill>
                <a:schemeClr val="folHlink"/>
              </a:solidFill>
            </a:endParaRPr>
          </a:p>
        </p:txBody>
      </p:sp>
      <p:pic>
        <p:nvPicPr>
          <p:cNvPr id="9220" name="Picture 5" descr="РР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1844675"/>
            <a:ext cx="4826000" cy="3673475"/>
          </a:xfrm>
          <a:noFill/>
        </p:spPr>
      </p:pic>
      <p:sp>
        <p:nvSpPr>
          <p:cNvPr id="9221" name="Line 6"/>
          <p:cNvSpPr>
            <a:spLocks noChangeShapeType="1"/>
          </p:cNvSpPr>
          <p:nvPr/>
        </p:nvSpPr>
        <p:spPr bwMode="auto">
          <a:xfrm flipV="1">
            <a:off x="3419475" y="3933825"/>
            <a:ext cx="1008063" cy="57467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 flipV="1">
            <a:off x="3059113" y="4508500"/>
            <a:ext cx="2089150" cy="9366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 flipV="1">
            <a:off x="2124075" y="5300663"/>
            <a:ext cx="5472113" cy="792162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224" name="Picture 9" descr="3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33375"/>
            <a:ext cx="874712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Управляющие кнопки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4138612" cy="45354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300" smtClean="0"/>
              <a:t>На слайд можно поместить управляющие кнопки: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300" b="1" i="1" smtClean="0"/>
              <a:t>Назад  Вперед</a:t>
            </a:r>
            <a:r>
              <a:rPr lang="ru-RU" sz="2300" smtClean="0"/>
              <a:t>  </a:t>
            </a:r>
            <a:r>
              <a:rPr lang="ru-RU" sz="2300" b="1" i="1" smtClean="0"/>
              <a:t>В</a:t>
            </a:r>
            <a:r>
              <a:rPr lang="ru-RU" sz="2300" smtClean="0"/>
              <a:t> </a:t>
            </a:r>
            <a:r>
              <a:rPr lang="ru-RU" sz="2300" b="1" i="1" smtClean="0"/>
              <a:t>начало</a:t>
            </a:r>
            <a:r>
              <a:rPr lang="ru-RU" sz="2300" smtClean="0"/>
              <a:t>   </a:t>
            </a:r>
            <a:r>
              <a:rPr lang="ru-RU" sz="2300" b="1" i="1" smtClean="0"/>
              <a:t>В конец</a:t>
            </a:r>
            <a:r>
              <a:rPr lang="ru-RU" sz="2300" smtClean="0"/>
              <a:t>   </a:t>
            </a:r>
            <a:r>
              <a:rPr lang="ru-RU" sz="2300" b="1" i="1" smtClean="0"/>
              <a:t>Домой</a:t>
            </a:r>
            <a:r>
              <a:rPr lang="ru-RU" sz="2300" smtClean="0"/>
              <a:t> и др.</a:t>
            </a:r>
          </a:p>
          <a:p>
            <a:pPr eaLnBrk="1" hangingPunct="1">
              <a:buFont typeface="Wingdings" pitchFamily="2" charset="2"/>
              <a:buNone/>
            </a:pPr>
            <a:endParaRPr lang="ru-RU" sz="23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300" smtClean="0"/>
              <a:t>Если в процессе демонстрации презентации активизировать кнопку (щелкнуть мышью), то произойдет переход на указанный слайд.</a:t>
            </a:r>
          </a:p>
          <a:p>
            <a:pPr eaLnBrk="1" hangingPunct="1">
              <a:buFont typeface="Wingdings" pitchFamily="2" charset="2"/>
              <a:buNone/>
            </a:pPr>
            <a:endParaRPr lang="ru-RU" sz="2300" smtClean="0"/>
          </a:p>
        </p:txBody>
      </p:sp>
      <p:pic>
        <p:nvPicPr>
          <p:cNvPr id="10244" name="Picture 5" descr="РР2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2492375"/>
            <a:ext cx="4826000" cy="2744788"/>
          </a:xfrm>
          <a:noFill/>
        </p:spPr>
      </p:pic>
      <p:sp>
        <p:nvSpPr>
          <p:cNvPr id="31750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84213" y="3357563"/>
            <a:ext cx="431800" cy="35877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331913" y="3357563"/>
            <a:ext cx="431800" cy="358775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1979613" y="3357563"/>
            <a:ext cx="431800" cy="358775"/>
          </a:xfrm>
          <a:prstGeom prst="actionButtonBeginning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AutoShape 9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2627313" y="3357563"/>
            <a:ext cx="431800" cy="358775"/>
          </a:xfrm>
          <a:prstGeom prst="actionButtonEnd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276600" y="3357563"/>
            <a:ext cx="431800" cy="3587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50" name="Picture 11" descr="4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76250"/>
            <a:ext cx="809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2411413" y="2924175"/>
            <a:ext cx="4105275" cy="14763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Конец</a:t>
            </a:r>
          </a:p>
        </p:txBody>
      </p:sp>
      <p:pic>
        <p:nvPicPr>
          <p:cNvPr id="11267" name="Picture 6" descr="apple_guy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49275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37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6" grpId="1" animBg="1"/>
      <p:bldP spid="33796" grpId="2" animBg="1"/>
    </p:bld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92</TotalTime>
  <Words>228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Wingdings</vt:lpstr>
      <vt:lpstr>Times New Roman</vt:lpstr>
      <vt:lpstr>Студия</vt:lpstr>
      <vt:lpstr>Интерактивная презентация</vt:lpstr>
      <vt:lpstr>Введение</vt:lpstr>
      <vt:lpstr>Презентация PowerPoint</vt:lpstr>
      <vt:lpstr>Презентация PowerPoint</vt:lpstr>
      <vt:lpstr>Гиперссылки</vt:lpstr>
      <vt:lpstr>Презентация PowerPoint</vt:lpstr>
      <vt:lpstr>Порядок создания гиперссылки</vt:lpstr>
      <vt:lpstr>Управляющие кнопки</vt:lpstr>
      <vt:lpstr>Презентация PowerPoint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презентация</dc:title>
  <dc:creator>LARA</dc:creator>
  <cp:lastModifiedBy>Валерия</cp:lastModifiedBy>
  <cp:revision>14</cp:revision>
  <dcterms:created xsi:type="dcterms:W3CDTF">2007-05-02T17:48:30Z</dcterms:created>
  <dcterms:modified xsi:type="dcterms:W3CDTF">2016-09-23T14:26:13Z</dcterms:modified>
</cp:coreProperties>
</file>