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05200" y="1498602"/>
            <a:ext cx="5257800" cy="3298825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5400" cap="none" baseline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05200" y="4927600"/>
            <a:ext cx="5257800" cy="1244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22277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A0AE0-A4B8-4611-AFE8-6E9504850853}" type="datetimeFigureOut">
              <a:rPr lang="ru-RU" smtClean="0"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280D1-350A-4954-A214-DAC7C4D4D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043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274639"/>
            <a:ext cx="1066800" cy="5897561"/>
          </a:xfrm>
        </p:spPr>
        <p:txBody>
          <a:bodyPr vert="eaVert"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274639"/>
            <a:ext cx="6400800" cy="5897561"/>
          </a:xfrm>
        </p:spPr>
        <p:txBody>
          <a:bodyPr vert="eaVert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A0AE0-A4B8-4611-AFE8-6E9504850853}" type="datetimeFigureOut">
              <a:rPr lang="ru-RU" smtClean="0"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280D1-350A-4954-A214-DAC7C4D4D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71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A0AE0-A4B8-4611-AFE8-6E9504850853}" type="datetimeFigureOut">
              <a:rPr lang="ru-RU" smtClean="0"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280D1-350A-4954-A214-DAC7C4D4D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52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4445000"/>
            <a:ext cx="5257800" cy="1930400"/>
          </a:xfrm>
        </p:spPr>
        <p:txBody>
          <a:bodyPr anchor="t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3124201"/>
            <a:ext cx="5257800" cy="1296987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1963402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701800"/>
            <a:ext cx="3733800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24400" y="1701800"/>
            <a:ext cx="3733800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A0AE0-A4B8-4611-AFE8-6E9504850853}" type="datetimeFigureOut">
              <a:rPr lang="ru-RU" smtClean="0"/>
              <a:t>13.06.2017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280D1-350A-4954-A214-DAC7C4D4D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33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1249" y="1608836"/>
            <a:ext cx="3730752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8200" y="2209800"/>
            <a:ext cx="3733800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27448" y="1608836"/>
            <a:ext cx="3730752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24400" y="2209800"/>
            <a:ext cx="3733800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A0AE0-A4B8-4611-AFE8-6E9504850853}" type="datetimeFigureOut">
              <a:rPr lang="ru-RU" smtClean="0"/>
              <a:t>13.06.2017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280D1-350A-4954-A214-DAC7C4D4D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8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A0AE0-A4B8-4611-AFE8-6E9504850853}" type="datetimeFigureOut">
              <a:rPr lang="ru-RU" smtClean="0"/>
              <a:t>13.06.2017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280D1-350A-4954-A214-DAC7C4D4D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676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A0AE0-A4B8-4611-AFE8-6E9504850853}" type="datetimeFigureOut">
              <a:rPr lang="ru-RU" smtClean="0"/>
              <a:t>13.06.2017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280D1-350A-4954-A214-DAC7C4D4D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73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971800" y="0"/>
            <a:ext cx="59436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1" y="1701800"/>
            <a:ext cx="2514600" cy="28448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52800" y="482600"/>
            <a:ext cx="5105400" cy="5892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8601" y="4648200"/>
            <a:ext cx="2514600" cy="17272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A0AE0-A4B8-4611-AFE8-6E9504850853}" type="datetimeFigureOut">
              <a:rPr lang="ru-RU" smtClean="0"/>
              <a:t>13.06.2017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280D1-350A-4954-A214-DAC7C4D4D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07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562100" y="0"/>
            <a:ext cx="60198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4800600"/>
            <a:ext cx="5486400" cy="7620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279402"/>
            <a:ext cx="5486400" cy="4448175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5562600"/>
            <a:ext cx="5486400" cy="8128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A0AE0-A4B8-4611-AFE8-6E9504850853}" type="datetimeFigureOut">
              <a:rPr lang="ru-RU" smtClean="0"/>
              <a:t>13.06.2017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280D1-350A-4954-A214-DAC7C4D4D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33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28600" y="0"/>
            <a:ext cx="86868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6200"/>
            <a:ext cx="7620000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701800"/>
            <a:ext cx="7620000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400802"/>
            <a:ext cx="2057400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557A0AE0-A4B8-4611-AFE8-6E9504850853}" type="datetimeFigureOut">
              <a:rPr lang="ru-RU" smtClean="0"/>
              <a:t>13.06.2017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931645" y="6400802"/>
            <a:ext cx="4663440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27346" y="6400802"/>
            <a:ext cx="830855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087280D1-350A-4954-A214-DAC7C4D4D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047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7885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Список объектов всемирного наследия ЮНЕСКО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России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 : Лекарев Роман.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955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Девственные леса Коми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02984"/>
            <a:ext cx="7632847" cy="5015020"/>
          </a:xfrm>
        </p:spPr>
      </p:pic>
    </p:spTree>
    <p:extLst>
      <p:ext uri="{BB962C8B-B14F-4D97-AF65-F5344CB8AC3E}">
        <p14:creationId xmlns:p14="http://schemas.microsoft.com/office/powerpoint/2010/main" val="4176955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Озеро Байкал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361930"/>
            <a:ext cx="7200799" cy="4764234"/>
          </a:xfrm>
        </p:spPr>
      </p:pic>
    </p:spTree>
    <p:extLst>
      <p:ext uri="{BB962C8B-B14F-4D97-AF65-F5344CB8AC3E}">
        <p14:creationId xmlns:p14="http://schemas.microsoft.com/office/powerpoint/2010/main" val="3075324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Вулканы Камчатки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477" y="1701800"/>
            <a:ext cx="6917446" cy="4470400"/>
          </a:xfrm>
        </p:spPr>
      </p:pic>
    </p:spTree>
    <p:extLst>
      <p:ext uri="{BB962C8B-B14F-4D97-AF65-F5344CB8AC3E}">
        <p14:creationId xmlns:p14="http://schemas.microsoft.com/office/powerpoint/2010/main" val="2631694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Золотые Алтайские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412776"/>
            <a:ext cx="7056784" cy="5292588"/>
          </a:xfrm>
        </p:spPr>
      </p:pic>
    </p:spTree>
    <p:extLst>
      <p:ext uri="{BB962C8B-B14F-4D97-AF65-F5344CB8AC3E}">
        <p14:creationId xmlns:p14="http://schemas.microsoft.com/office/powerpoint/2010/main" val="2795341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Западный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Кавказ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196752"/>
            <a:ext cx="7481804" cy="5611353"/>
          </a:xfrm>
        </p:spPr>
      </p:pic>
    </p:spTree>
    <p:extLst>
      <p:ext uri="{BB962C8B-B14F-4D97-AF65-F5344CB8AC3E}">
        <p14:creationId xmlns:p14="http://schemas.microsoft.com/office/powerpoint/2010/main" val="1682243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Историко-архитектурный комплекс «Казанский кремль»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308" y="1675938"/>
            <a:ext cx="8237124" cy="4633382"/>
          </a:xfrm>
        </p:spPr>
      </p:pic>
    </p:spTree>
    <p:extLst>
      <p:ext uri="{BB962C8B-B14F-4D97-AF65-F5344CB8AC3E}">
        <p14:creationId xmlns:p14="http://schemas.microsoft.com/office/powerpoint/2010/main" val="707701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Ансамбль Ферапонтова монастыря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420888"/>
            <a:ext cx="8339986" cy="3456383"/>
          </a:xfrm>
        </p:spPr>
      </p:pic>
    </p:spTree>
    <p:extLst>
      <p:ext uri="{BB962C8B-B14F-4D97-AF65-F5344CB8AC3E}">
        <p14:creationId xmlns:p14="http://schemas.microsoft.com/office/powerpoint/2010/main" val="3424654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Куршская коса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412776"/>
            <a:ext cx="7795066" cy="5076537"/>
          </a:xfrm>
        </p:spPr>
      </p:pic>
    </p:spTree>
    <p:extLst>
      <p:ext uri="{BB962C8B-B14F-4D97-AF65-F5344CB8AC3E}">
        <p14:creationId xmlns:p14="http://schemas.microsoft.com/office/powerpoint/2010/main" val="3049530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Центральный Сихотэ-Алинь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988840"/>
            <a:ext cx="6048672" cy="4548602"/>
          </a:xfrm>
        </p:spPr>
      </p:pic>
    </p:spTree>
    <p:extLst>
      <p:ext uri="{BB962C8B-B14F-4D97-AF65-F5344CB8AC3E}">
        <p14:creationId xmlns:p14="http://schemas.microsoft.com/office/powerpoint/2010/main" val="3469912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Убсунурская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котловина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600200"/>
            <a:ext cx="7316380" cy="4829954"/>
          </a:xfrm>
        </p:spPr>
      </p:pic>
    </p:spTree>
    <p:extLst>
      <p:ext uri="{BB962C8B-B14F-4D97-AF65-F5344CB8AC3E}">
        <p14:creationId xmlns:p14="http://schemas.microsoft.com/office/powerpoint/2010/main" val="3587237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Исторический центр Санкт-Петербурга и связанные с ним комплексы памятников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772816"/>
            <a:ext cx="7944444" cy="5019068"/>
          </a:xfrm>
        </p:spPr>
      </p:pic>
    </p:spTree>
    <p:extLst>
      <p:ext uri="{BB962C8B-B14F-4D97-AF65-F5344CB8AC3E}">
        <p14:creationId xmlns:p14="http://schemas.microsoft.com/office/powerpoint/2010/main" val="519314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Цитадель, старый город и крепостные сооружения Дербента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700808"/>
            <a:ext cx="7227767" cy="4824535"/>
          </a:xfrm>
        </p:spPr>
      </p:pic>
    </p:spTree>
    <p:extLst>
      <p:ext uri="{BB962C8B-B14F-4D97-AF65-F5344CB8AC3E}">
        <p14:creationId xmlns:p14="http://schemas.microsoft.com/office/powerpoint/2010/main" val="3823497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Остров Врангеля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231689"/>
            <a:ext cx="8208912" cy="5454367"/>
          </a:xfrm>
        </p:spPr>
      </p:pic>
    </p:spTree>
    <p:extLst>
      <p:ext uri="{BB962C8B-B14F-4D97-AF65-F5344CB8AC3E}">
        <p14:creationId xmlns:p14="http://schemas.microsoft.com/office/powerpoint/2010/main" val="2219395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Ансамбль Новодевичьего монастыря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159724"/>
            <a:ext cx="7560840" cy="5677262"/>
          </a:xfrm>
        </p:spPr>
      </p:pic>
    </p:spTree>
    <p:extLst>
      <p:ext uri="{BB962C8B-B14F-4D97-AF65-F5344CB8AC3E}">
        <p14:creationId xmlns:p14="http://schemas.microsoft.com/office/powerpoint/2010/main" val="3262020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Исторический центр Ярославля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268760"/>
            <a:ext cx="8496944" cy="5469908"/>
          </a:xfrm>
        </p:spPr>
      </p:pic>
    </p:spTree>
    <p:extLst>
      <p:ext uri="{BB962C8B-B14F-4D97-AF65-F5344CB8AC3E}">
        <p14:creationId xmlns:p14="http://schemas.microsoft.com/office/powerpoint/2010/main" val="787373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Геодезическая дуга Струве 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2 пункта)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5" y="3029921"/>
            <a:ext cx="5104105" cy="3828079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2668" y="2016224"/>
            <a:ext cx="3631332" cy="4841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582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Плато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Путорана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745" y="1701800"/>
            <a:ext cx="6676910" cy="4470400"/>
          </a:xfrm>
        </p:spPr>
      </p:pic>
    </p:spTree>
    <p:extLst>
      <p:ext uri="{BB962C8B-B14F-4D97-AF65-F5344CB8AC3E}">
        <p14:creationId xmlns:p14="http://schemas.microsoft.com/office/powerpoint/2010/main" val="3861390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Ленские столбы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484784"/>
            <a:ext cx="6976325" cy="4621815"/>
          </a:xfrm>
        </p:spPr>
      </p:pic>
    </p:spTree>
    <p:extLst>
      <p:ext uri="{BB962C8B-B14F-4D97-AF65-F5344CB8AC3E}">
        <p14:creationId xmlns:p14="http://schemas.microsoft.com/office/powerpoint/2010/main" val="1190409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Архитектурно-исторический комплекс Булгар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484784"/>
            <a:ext cx="6833732" cy="5125299"/>
          </a:xfrm>
        </p:spPr>
      </p:pic>
    </p:spTree>
    <p:extLst>
      <p:ext uri="{BB962C8B-B14F-4D97-AF65-F5344CB8AC3E}">
        <p14:creationId xmlns:p14="http://schemas.microsoft.com/office/powerpoint/2010/main" val="364177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Древний город Херсонес Таврический и 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хора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12776"/>
            <a:ext cx="7848872" cy="5230538"/>
          </a:xfrm>
        </p:spPr>
      </p:pic>
    </p:spTree>
    <p:extLst>
      <p:ext uri="{BB962C8B-B14F-4D97-AF65-F5344CB8AC3E}">
        <p14:creationId xmlns:p14="http://schemas.microsoft.com/office/powerpoint/2010/main" val="3273772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Архитектурный ансамбль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Кижского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погоста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408" y="1701800"/>
            <a:ext cx="6931584" cy="4470400"/>
          </a:xfrm>
        </p:spPr>
      </p:pic>
    </p:spTree>
    <p:extLst>
      <p:ext uri="{BB962C8B-B14F-4D97-AF65-F5344CB8AC3E}">
        <p14:creationId xmlns:p14="http://schemas.microsoft.com/office/powerpoint/2010/main" val="3660737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Московский Кремль и Красная площадь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076" y="1701800"/>
            <a:ext cx="6702248" cy="4470400"/>
          </a:xfrm>
        </p:spPr>
      </p:pic>
    </p:spTree>
    <p:extLst>
      <p:ext uri="{BB962C8B-B14F-4D97-AF65-F5344CB8AC3E}">
        <p14:creationId xmlns:p14="http://schemas.microsoft.com/office/powerpoint/2010/main" val="3405944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Исторические памятники Новгорода и окрестностей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8446" y="1701800"/>
            <a:ext cx="6679508" cy="4470400"/>
          </a:xfrm>
        </p:spPr>
      </p:pic>
    </p:spTree>
    <p:extLst>
      <p:ext uri="{BB962C8B-B14F-4D97-AF65-F5344CB8AC3E}">
        <p14:creationId xmlns:p14="http://schemas.microsoft.com/office/powerpoint/2010/main" val="1945549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Культурный и исторический ансамбль «Соловецкие острова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641832"/>
            <a:ext cx="6912768" cy="4595910"/>
          </a:xfrm>
        </p:spPr>
      </p:pic>
    </p:spTree>
    <p:extLst>
      <p:ext uri="{BB962C8B-B14F-4D97-AF65-F5344CB8AC3E}">
        <p14:creationId xmlns:p14="http://schemas.microsoft.com/office/powerpoint/2010/main" val="202498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Белокаменные памятники Владимира и Суздаля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512542"/>
            <a:ext cx="6912768" cy="5184576"/>
          </a:xfrm>
        </p:spPr>
      </p:pic>
    </p:spTree>
    <p:extLst>
      <p:ext uri="{BB962C8B-B14F-4D97-AF65-F5344CB8AC3E}">
        <p14:creationId xmlns:p14="http://schemas.microsoft.com/office/powerpoint/2010/main" val="2990456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Архитектурный ансамбль Троице-Сергиевой лавры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772816"/>
            <a:ext cx="6866287" cy="4876136"/>
          </a:xfrm>
        </p:spPr>
      </p:pic>
    </p:spTree>
    <p:extLst>
      <p:ext uri="{BB962C8B-B14F-4D97-AF65-F5344CB8AC3E}">
        <p14:creationId xmlns:p14="http://schemas.microsoft.com/office/powerpoint/2010/main" val="149215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Церковь Вознесения в Коломенском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412776"/>
            <a:ext cx="3578944" cy="5167100"/>
          </a:xfrm>
        </p:spPr>
      </p:pic>
    </p:spTree>
    <p:extLst>
      <p:ext uri="{BB962C8B-B14F-4D97-AF65-F5344CB8AC3E}">
        <p14:creationId xmlns:p14="http://schemas.microsoft.com/office/powerpoint/2010/main" val="537750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Books_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Books_16x9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5000"/>
          </a:lnSpc>
          <a:defRPr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175</TotalTime>
  <Words>103</Words>
  <Application>Microsoft Office PowerPoint</Application>
  <PresentationFormat>Экран (4:3)</PresentationFormat>
  <Paragraphs>29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Тема1</vt:lpstr>
      <vt:lpstr>Список объектов всемирного наследия ЮНЕСКО в России</vt:lpstr>
      <vt:lpstr>Исторический центр Санкт-Петербурга и связанные с ним комплексы памятников</vt:lpstr>
      <vt:lpstr>Архитектурный ансамбль Кижского погоста</vt:lpstr>
      <vt:lpstr>Московский Кремль и Красная площадь</vt:lpstr>
      <vt:lpstr>Исторические памятники Новгорода и окрестностей</vt:lpstr>
      <vt:lpstr>Культурный и исторический ансамбль «Соловецкие острова»</vt:lpstr>
      <vt:lpstr>Белокаменные памятники Владимира и Суздаля</vt:lpstr>
      <vt:lpstr>Архитектурный ансамбль Троице-Сергиевой лавры</vt:lpstr>
      <vt:lpstr>Церковь Вознесения в Коломенском</vt:lpstr>
      <vt:lpstr>Девственные леса Коми</vt:lpstr>
      <vt:lpstr>Озеро Байкал</vt:lpstr>
      <vt:lpstr>Вулканы Камчатки</vt:lpstr>
      <vt:lpstr>Золотые Алтайские горы</vt:lpstr>
      <vt:lpstr>Западный Кавказ </vt:lpstr>
      <vt:lpstr>Историко-архитектурный комплекс «Казанский кремль»</vt:lpstr>
      <vt:lpstr>Ансамбль Ферапонтова монастыря</vt:lpstr>
      <vt:lpstr>Куршская коса</vt:lpstr>
      <vt:lpstr>Центральный Сихотэ-Алинь</vt:lpstr>
      <vt:lpstr>Убсунурская котловина</vt:lpstr>
      <vt:lpstr>Цитадель, старый город и крепостные сооружения Дербента</vt:lpstr>
      <vt:lpstr>Остров Врангеля</vt:lpstr>
      <vt:lpstr>Ансамбль Новодевичьего монастыря</vt:lpstr>
      <vt:lpstr>Исторический центр Ярославля</vt:lpstr>
      <vt:lpstr>Геодезическая дуга Струве  (2 пункта)</vt:lpstr>
      <vt:lpstr>Плато Путорана</vt:lpstr>
      <vt:lpstr>Ленские столбы</vt:lpstr>
      <vt:lpstr>Архитектурно-исторический комплекс Булгар</vt:lpstr>
      <vt:lpstr>Древний город Херсонес Таврический и его хора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Список объектов всемирного наследия ЮНЕСКО в России</dc:title>
  <dc:creator>Пользователь</dc:creator>
  <cp:lastModifiedBy>Валерия</cp:lastModifiedBy>
  <cp:revision>7</cp:revision>
  <dcterms:created xsi:type="dcterms:W3CDTF">2017-03-14T12:10:43Z</dcterms:created>
  <dcterms:modified xsi:type="dcterms:W3CDTF">2017-06-13T17:31:29Z</dcterms:modified>
</cp:coreProperties>
</file>