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ADDA6-8131-4A17-83A0-B60BC82CF5FF}" type="datetimeFigureOut">
              <a:rPr lang="ru-RU" smtClean="0"/>
              <a:pPr/>
              <a:t>25.12.2013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1AE5A-38F8-4715-9091-21C2762226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391" y="285750"/>
            <a:ext cx="7787217" cy="584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391" y="285750"/>
            <a:ext cx="7787217" cy="584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9"/>
            <a:ext cx="7691967" cy="592933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3641" y="428625"/>
            <a:ext cx="7596717" cy="56975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391" y="285750"/>
            <a:ext cx="7787217" cy="584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391" y="285750"/>
            <a:ext cx="7787217" cy="584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391" y="285750"/>
            <a:ext cx="7787217" cy="584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391" y="285750"/>
            <a:ext cx="7787217" cy="584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391" y="285750"/>
            <a:ext cx="7787217" cy="584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391" y="285750"/>
            <a:ext cx="7787217" cy="584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3641" y="428625"/>
            <a:ext cx="7596717" cy="56975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7675" y="357188"/>
            <a:ext cx="8191500" cy="614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391" y="285750"/>
            <a:ext cx="7787217" cy="58404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6016" y="357188"/>
            <a:ext cx="7691967" cy="5768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Экран (4:3)</PresentationFormat>
  <Paragraphs>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ЗТЭТ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Преподователь</dc:creator>
  <cp:lastModifiedBy>Преподователь</cp:lastModifiedBy>
  <cp:revision>3</cp:revision>
  <dcterms:created xsi:type="dcterms:W3CDTF">2013-12-25T06:48:40Z</dcterms:created>
  <dcterms:modified xsi:type="dcterms:W3CDTF">2013-12-25T07:04:49Z</dcterms:modified>
</cp:coreProperties>
</file>