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le1995riya@gmail.com" initials="v" lastIdx="1" clrIdx="0">
    <p:extLst>
      <p:ext uri="{19B8F6BF-5375-455C-9EA6-DF929625EA0E}">
        <p15:presenceInfo xmlns:p15="http://schemas.microsoft.com/office/powerpoint/2012/main" userId="cbdd6ff20d8c252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microsoft.com/office/2016/11/relationships/changesInfo" Target="changesInfos/changesInfo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commentAuthors" Target="commentAuthors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1995riya@gmail.com" userId="cbdd6ff20d8c2526" providerId="LiveId" clId="{F09D0EEA-62AC-3D41-9096-4966BDE78907}"/>
    <pc:docChg chg="undo custSel addSld modSld">
      <pc:chgData name="vale1995riya@gmail.com" userId="cbdd6ff20d8c2526" providerId="LiveId" clId="{F09D0EEA-62AC-3D41-9096-4966BDE78907}" dt="2018-05-16T12:23:17.439" v="2794" actId="20577"/>
      <pc:docMkLst>
        <pc:docMk/>
      </pc:docMkLst>
      <pc:sldChg chg="addSp delSp modSp addCm delCm">
        <pc:chgData name="vale1995riya@gmail.com" userId="cbdd6ff20d8c2526" providerId="LiveId" clId="{F09D0EEA-62AC-3D41-9096-4966BDE78907}" dt="2018-05-16T10:55:40.976" v="689" actId="1076"/>
        <pc:sldMkLst>
          <pc:docMk/>
          <pc:sldMk cId="3151107127" sldId="256"/>
        </pc:sldMkLst>
        <pc:spChg chg="mod">
          <ac:chgData name="vale1995riya@gmail.com" userId="cbdd6ff20d8c2526" providerId="LiveId" clId="{F09D0EEA-62AC-3D41-9096-4966BDE78907}" dt="2018-05-16T10:20:22.039" v="75" actId="14100"/>
          <ac:spMkLst>
            <pc:docMk/>
            <pc:sldMk cId="3151107127" sldId="256"/>
            <ac:spMk id="2" creationId="{C78EC15A-236D-1545-99A9-4D4074BD5F42}"/>
          </ac:spMkLst>
        </pc:spChg>
        <pc:spChg chg="mod">
          <ac:chgData name="vale1995riya@gmail.com" userId="cbdd6ff20d8c2526" providerId="LiveId" clId="{F09D0EEA-62AC-3D41-9096-4966BDE78907}" dt="2018-05-16T10:55:11.810" v="686" actId="2711"/>
          <ac:spMkLst>
            <pc:docMk/>
            <pc:sldMk cId="3151107127" sldId="256"/>
            <ac:spMk id="3" creationId="{122918A6-936C-5241-9949-9D7029C3D738}"/>
          </ac:spMkLst>
        </pc:spChg>
        <pc:spChg chg="add mod">
          <ac:chgData name="vale1995riya@gmail.com" userId="cbdd6ff20d8c2526" providerId="LiveId" clId="{F09D0EEA-62AC-3D41-9096-4966BDE78907}" dt="2018-05-16T10:27:48.756" v="284" actId="1076"/>
          <ac:spMkLst>
            <pc:docMk/>
            <pc:sldMk cId="3151107127" sldId="256"/>
            <ac:spMk id="4" creationId="{3EC3BB89-34F6-A541-8D63-1B7D09C5EE71}"/>
          </ac:spMkLst>
        </pc:spChg>
        <pc:spChg chg="add del mod">
          <ac:chgData name="vale1995riya@gmail.com" userId="cbdd6ff20d8c2526" providerId="LiveId" clId="{F09D0EEA-62AC-3D41-9096-4966BDE78907}" dt="2018-05-16T10:24:51.090" v="189" actId="478"/>
          <ac:spMkLst>
            <pc:docMk/>
            <pc:sldMk cId="3151107127" sldId="256"/>
            <ac:spMk id="6" creationId="{0D7CEADC-EECE-904F-8D2C-6A4148A036A3}"/>
          </ac:spMkLst>
        </pc:spChg>
        <pc:spChg chg="add mod">
          <ac:chgData name="vale1995riya@gmail.com" userId="cbdd6ff20d8c2526" providerId="LiveId" clId="{F09D0EEA-62AC-3D41-9096-4966BDE78907}" dt="2018-05-16T10:55:40.976" v="689" actId="1076"/>
          <ac:spMkLst>
            <pc:docMk/>
            <pc:sldMk cId="3151107127" sldId="256"/>
            <ac:spMk id="8" creationId="{E6C96096-5BDA-9241-82E5-CF0B91529405}"/>
          </ac:spMkLst>
        </pc:spChg>
      </pc:sldChg>
      <pc:sldChg chg="modSp new">
        <pc:chgData name="vale1995riya@gmail.com" userId="cbdd6ff20d8c2526" providerId="LiveId" clId="{F09D0EEA-62AC-3D41-9096-4966BDE78907}" dt="2018-05-16T10:35:47.093" v="538" actId="5793"/>
        <pc:sldMkLst>
          <pc:docMk/>
          <pc:sldMk cId="2953565991" sldId="257"/>
        </pc:sldMkLst>
        <pc:spChg chg="mod">
          <ac:chgData name="vale1995riya@gmail.com" userId="cbdd6ff20d8c2526" providerId="LiveId" clId="{F09D0EEA-62AC-3D41-9096-4966BDE78907}" dt="2018-05-16T10:30:53.765" v="309" actId="20577"/>
          <ac:spMkLst>
            <pc:docMk/>
            <pc:sldMk cId="2953565991" sldId="257"/>
            <ac:spMk id="2" creationId="{16E3F4F9-DD27-514D-B2C2-7F203094B0E4}"/>
          </ac:spMkLst>
        </pc:spChg>
        <pc:spChg chg="mod">
          <ac:chgData name="vale1995riya@gmail.com" userId="cbdd6ff20d8c2526" providerId="LiveId" clId="{F09D0EEA-62AC-3D41-9096-4966BDE78907}" dt="2018-05-16T10:35:47.093" v="538" actId="5793"/>
          <ac:spMkLst>
            <pc:docMk/>
            <pc:sldMk cId="2953565991" sldId="257"/>
            <ac:spMk id="3" creationId="{C85B146D-DC56-0C4F-AC5F-FA79145274F0}"/>
          </ac:spMkLst>
        </pc:spChg>
      </pc:sldChg>
      <pc:sldChg chg="modSp new">
        <pc:chgData name="vale1995riya@gmail.com" userId="cbdd6ff20d8c2526" providerId="LiveId" clId="{F09D0EEA-62AC-3D41-9096-4966BDE78907}" dt="2018-05-16T10:39:21.454" v="593" actId="20577"/>
        <pc:sldMkLst>
          <pc:docMk/>
          <pc:sldMk cId="4104392148" sldId="258"/>
        </pc:sldMkLst>
        <pc:spChg chg="mod">
          <ac:chgData name="vale1995riya@gmail.com" userId="cbdd6ff20d8c2526" providerId="LiveId" clId="{F09D0EEA-62AC-3D41-9096-4966BDE78907}" dt="2018-05-16T10:36:29.907" v="560" actId="20577"/>
          <ac:spMkLst>
            <pc:docMk/>
            <pc:sldMk cId="4104392148" sldId="258"/>
            <ac:spMk id="2" creationId="{28927DD5-6B0A-2941-80AA-DFAB5797E450}"/>
          </ac:spMkLst>
        </pc:spChg>
        <pc:spChg chg="mod">
          <ac:chgData name="vale1995riya@gmail.com" userId="cbdd6ff20d8c2526" providerId="LiveId" clId="{F09D0EEA-62AC-3D41-9096-4966BDE78907}" dt="2018-05-16T10:39:21.454" v="593" actId="20577"/>
          <ac:spMkLst>
            <pc:docMk/>
            <pc:sldMk cId="4104392148" sldId="258"/>
            <ac:spMk id="3" creationId="{4F26087A-9619-6A48-B46B-BE2029C7049E}"/>
          </ac:spMkLst>
        </pc:spChg>
      </pc:sldChg>
      <pc:sldChg chg="modSp new">
        <pc:chgData name="vale1995riya@gmail.com" userId="cbdd6ff20d8c2526" providerId="LiveId" clId="{F09D0EEA-62AC-3D41-9096-4966BDE78907}" dt="2018-05-16T10:54:10.594" v="685" actId="20577"/>
        <pc:sldMkLst>
          <pc:docMk/>
          <pc:sldMk cId="3224395625" sldId="259"/>
        </pc:sldMkLst>
        <pc:spChg chg="mod">
          <ac:chgData name="vale1995riya@gmail.com" userId="cbdd6ff20d8c2526" providerId="LiveId" clId="{F09D0EEA-62AC-3D41-9096-4966BDE78907}" dt="2018-05-16T10:47:19.227" v="625" actId="20577"/>
          <ac:spMkLst>
            <pc:docMk/>
            <pc:sldMk cId="3224395625" sldId="259"/>
            <ac:spMk id="2" creationId="{B5EB80B3-96A2-F34E-B3BE-5B48BC5F5618}"/>
          </ac:spMkLst>
        </pc:spChg>
        <pc:spChg chg="mod">
          <ac:chgData name="vale1995riya@gmail.com" userId="cbdd6ff20d8c2526" providerId="LiveId" clId="{F09D0EEA-62AC-3D41-9096-4966BDE78907}" dt="2018-05-16T10:54:10.594" v="685" actId="20577"/>
          <ac:spMkLst>
            <pc:docMk/>
            <pc:sldMk cId="3224395625" sldId="259"/>
            <ac:spMk id="3" creationId="{815428C6-A3F7-5F46-BB24-90C15E39B926}"/>
          </ac:spMkLst>
        </pc:spChg>
      </pc:sldChg>
      <pc:sldChg chg="modSp new">
        <pc:chgData name="vale1995riya@gmail.com" userId="cbdd6ff20d8c2526" providerId="LiveId" clId="{F09D0EEA-62AC-3D41-9096-4966BDE78907}" dt="2018-05-16T11:37:01.430" v="1209" actId="20577"/>
        <pc:sldMkLst>
          <pc:docMk/>
          <pc:sldMk cId="1965663129" sldId="260"/>
        </pc:sldMkLst>
        <pc:spChg chg="mod">
          <ac:chgData name="vale1995riya@gmail.com" userId="cbdd6ff20d8c2526" providerId="LiveId" clId="{F09D0EEA-62AC-3D41-9096-4966BDE78907}" dt="2018-05-16T10:52:56.516" v="684" actId="255"/>
          <ac:spMkLst>
            <pc:docMk/>
            <pc:sldMk cId="1965663129" sldId="260"/>
            <ac:spMk id="2" creationId="{1636427B-53D3-654B-92FA-FD07F6172FEB}"/>
          </ac:spMkLst>
        </pc:spChg>
        <pc:spChg chg="mod">
          <ac:chgData name="vale1995riya@gmail.com" userId="cbdd6ff20d8c2526" providerId="LiveId" clId="{F09D0EEA-62AC-3D41-9096-4966BDE78907}" dt="2018-05-16T11:37:01.430" v="1209" actId="20577"/>
          <ac:spMkLst>
            <pc:docMk/>
            <pc:sldMk cId="1965663129" sldId="260"/>
            <ac:spMk id="3" creationId="{3DF6C8BE-9965-2140-B15E-EE9F9B6C5D60}"/>
          </ac:spMkLst>
        </pc:spChg>
      </pc:sldChg>
      <pc:sldChg chg="modSp new">
        <pc:chgData name="vale1995riya@gmail.com" userId="cbdd6ff20d8c2526" providerId="LiveId" clId="{F09D0EEA-62AC-3D41-9096-4966BDE78907}" dt="2018-05-16T11:09:28.345" v="750" actId="1076"/>
        <pc:sldMkLst>
          <pc:docMk/>
          <pc:sldMk cId="2387243345" sldId="261"/>
        </pc:sldMkLst>
        <pc:spChg chg="mod">
          <ac:chgData name="vale1995riya@gmail.com" userId="cbdd6ff20d8c2526" providerId="LiveId" clId="{F09D0EEA-62AC-3D41-9096-4966BDE78907}" dt="2018-05-16T11:09:04.909" v="747" actId="255"/>
          <ac:spMkLst>
            <pc:docMk/>
            <pc:sldMk cId="2387243345" sldId="261"/>
            <ac:spMk id="2" creationId="{F173B386-92F4-8640-A0C8-4EA10C9B4F45}"/>
          </ac:spMkLst>
        </pc:spChg>
        <pc:spChg chg="mod">
          <ac:chgData name="vale1995riya@gmail.com" userId="cbdd6ff20d8c2526" providerId="LiveId" clId="{F09D0EEA-62AC-3D41-9096-4966BDE78907}" dt="2018-05-16T11:09:28.345" v="750" actId="1076"/>
          <ac:spMkLst>
            <pc:docMk/>
            <pc:sldMk cId="2387243345" sldId="261"/>
            <ac:spMk id="3" creationId="{A9B73EEA-3EA3-4942-B24E-5053A6B2450B}"/>
          </ac:spMkLst>
        </pc:spChg>
      </pc:sldChg>
      <pc:sldChg chg="delSp modSp new">
        <pc:chgData name="vale1995riya@gmail.com" userId="cbdd6ff20d8c2526" providerId="LiveId" clId="{F09D0EEA-62AC-3D41-9096-4966BDE78907}" dt="2018-05-16T11:36:07.956" v="1203" actId="20577"/>
        <pc:sldMkLst>
          <pc:docMk/>
          <pc:sldMk cId="2494442616" sldId="262"/>
        </pc:sldMkLst>
        <pc:spChg chg="del">
          <ac:chgData name="vale1995riya@gmail.com" userId="cbdd6ff20d8c2526" providerId="LiveId" clId="{F09D0EEA-62AC-3D41-9096-4966BDE78907}" dt="2018-05-16T11:06:11.594" v="693" actId="478"/>
          <ac:spMkLst>
            <pc:docMk/>
            <pc:sldMk cId="2494442616" sldId="262"/>
            <ac:spMk id="2" creationId="{79B47DF4-3BD7-4A47-8713-C248DD647732}"/>
          </ac:spMkLst>
        </pc:spChg>
        <pc:spChg chg="mod">
          <ac:chgData name="vale1995riya@gmail.com" userId="cbdd6ff20d8c2526" providerId="LiveId" clId="{F09D0EEA-62AC-3D41-9096-4966BDE78907}" dt="2018-05-16T11:36:07.956" v="1203" actId="20577"/>
          <ac:spMkLst>
            <pc:docMk/>
            <pc:sldMk cId="2494442616" sldId="262"/>
            <ac:spMk id="3" creationId="{F0EB0A7F-0C24-FD44-80DD-DD147D14F68B}"/>
          </ac:spMkLst>
        </pc:spChg>
      </pc:sldChg>
      <pc:sldChg chg="delSp modSp new">
        <pc:chgData name="vale1995riya@gmail.com" userId="cbdd6ff20d8c2526" providerId="LiveId" clId="{F09D0EEA-62AC-3D41-9096-4966BDE78907}" dt="2018-05-16T11:50:00.376" v="1651" actId="1076"/>
        <pc:sldMkLst>
          <pc:docMk/>
          <pc:sldMk cId="2958114819" sldId="263"/>
        </pc:sldMkLst>
        <pc:spChg chg="del">
          <ac:chgData name="vale1995riya@gmail.com" userId="cbdd6ff20d8c2526" providerId="LiveId" clId="{F09D0EEA-62AC-3D41-9096-4966BDE78907}" dt="2018-05-16T11:23:46.079" v="781" actId="478"/>
          <ac:spMkLst>
            <pc:docMk/>
            <pc:sldMk cId="2958114819" sldId="263"/>
            <ac:spMk id="2" creationId="{8358A024-0624-8948-8EF2-126E2E8C6727}"/>
          </ac:spMkLst>
        </pc:spChg>
        <pc:spChg chg="mod">
          <ac:chgData name="vale1995riya@gmail.com" userId="cbdd6ff20d8c2526" providerId="LiveId" clId="{F09D0EEA-62AC-3D41-9096-4966BDE78907}" dt="2018-05-16T11:50:00.376" v="1651" actId="1076"/>
          <ac:spMkLst>
            <pc:docMk/>
            <pc:sldMk cId="2958114819" sldId="263"/>
            <ac:spMk id="3" creationId="{433FF1D9-3FCD-0B42-86A8-9C0C03805CEE}"/>
          </ac:spMkLst>
        </pc:spChg>
      </pc:sldChg>
      <pc:sldChg chg="delSp modSp new">
        <pc:chgData name="vale1995riya@gmail.com" userId="cbdd6ff20d8c2526" providerId="LiveId" clId="{F09D0EEA-62AC-3D41-9096-4966BDE78907}" dt="2018-05-16T11:50:46.206" v="1653" actId="255"/>
        <pc:sldMkLst>
          <pc:docMk/>
          <pc:sldMk cId="3173701965" sldId="264"/>
        </pc:sldMkLst>
        <pc:spChg chg="del">
          <ac:chgData name="vale1995riya@gmail.com" userId="cbdd6ff20d8c2526" providerId="LiveId" clId="{F09D0EEA-62AC-3D41-9096-4966BDE78907}" dt="2018-05-16T11:43:10.107" v="1210" actId="478"/>
          <ac:spMkLst>
            <pc:docMk/>
            <pc:sldMk cId="3173701965" sldId="264"/>
            <ac:spMk id="2" creationId="{FD99A612-2565-B547-BD2F-FC4423F6F1FC}"/>
          </ac:spMkLst>
        </pc:spChg>
        <pc:spChg chg="mod">
          <ac:chgData name="vale1995riya@gmail.com" userId="cbdd6ff20d8c2526" providerId="LiveId" clId="{F09D0EEA-62AC-3D41-9096-4966BDE78907}" dt="2018-05-16T11:50:46.206" v="1653" actId="255"/>
          <ac:spMkLst>
            <pc:docMk/>
            <pc:sldMk cId="3173701965" sldId="264"/>
            <ac:spMk id="3" creationId="{97F28AE4-2AE0-7D4C-BF77-2BCEC5070201}"/>
          </ac:spMkLst>
        </pc:spChg>
      </pc:sldChg>
      <pc:sldChg chg="delSp modSp new">
        <pc:chgData name="vale1995riya@gmail.com" userId="cbdd6ff20d8c2526" providerId="LiveId" clId="{F09D0EEA-62AC-3D41-9096-4966BDE78907}" dt="2018-05-16T12:14:33.146" v="2435" actId="255"/>
        <pc:sldMkLst>
          <pc:docMk/>
          <pc:sldMk cId="1447426906" sldId="265"/>
        </pc:sldMkLst>
        <pc:spChg chg="del">
          <ac:chgData name="vale1995riya@gmail.com" userId="cbdd6ff20d8c2526" providerId="LiveId" clId="{F09D0EEA-62AC-3D41-9096-4966BDE78907}" dt="2018-05-16T12:02:23.625" v="1654" actId="478"/>
          <ac:spMkLst>
            <pc:docMk/>
            <pc:sldMk cId="1447426906" sldId="265"/>
            <ac:spMk id="2" creationId="{A9F0E425-AA78-9344-A3B0-26EC7DAA90F9}"/>
          </ac:spMkLst>
        </pc:spChg>
        <pc:spChg chg="mod">
          <ac:chgData name="vale1995riya@gmail.com" userId="cbdd6ff20d8c2526" providerId="LiveId" clId="{F09D0EEA-62AC-3D41-9096-4966BDE78907}" dt="2018-05-16T12:14:33.146" v="2435" actId="255"/>
          <ac:spMkLst>
            <pc:docMk/>
            <pc:sldMk cId="1447426906" sldId="265"/>
            <ac:spMk id="3" creationId="{74308B99-A0E3-FF40-8126-ACAE8B2182BD}"/>
          </ac:spMkLst>
        </pc:spChg>
      </pc:sldChg>
      <pc:sldChg chg="delSp modSp new">
        <pc:chgData name="vale1995riya@gmail.com" userId="cbdd6ff20d8c2526" providerId="LiveId" clId="{F09D0EEA-62AC-3D41-9096-4966BDE78907}" dt="2018-05-16T12:23:17.439" v="2794" actId="20577"/>
        <pc:sldMkLst>
          <pc:docMk/>
          <pc:sldMk cId="1801249072" sldId="266"/>
        </pc:sldMkLst>
        <pc:spChg chg="del">
          <ac:chgData name="vale1995riya@gmail.com" userId="cbdd6ff20d8c2526" providerId="LiveId" clId="{F09D0EEA-62AC-3D41-9096-4966BDE78907}" dt="2018-05-16T12:18:54.728" v="2436" actId="478"/>
          <ac:spMkLst>
            <pc:docMk/>
            <pc:sldMk cId="1801249072" sldId="266"/>
            <ac:spMk id="2" creationId="{3CC20A36-8285-724F-B90D-23B54768AE12}"/>
          </ac:spMkLst>
        </pc:spChg>
        <pc:spChg chg="mod">
          <ac:chgData name="vale1995riya@gmail.com" userId="cbdd6ff20d8c2526" providerId="LiveId" clId="{F09D0EEA-62AC-3D41-9096-4966BDE78907}" dt="2018-05-16T12:23:17.439" v="2794" actId="20577"/>
          <ac:spMkLst>
            <pc:docMk/>
            <pc:sldMk cId="1801249072" sldId="266"/>
            <ac:spMk id="3" creationId="{FE3F984A-EB11-8045-982C-ADE30319E524}"/>
          </ac:spMkLst>
        </pc:spChg>
      </pc:sldChg>
      <pc:sldChg chg="delSp modSp new">
        <pc:chgData name="vale1995riya@gmail.com" userId="cbdd6ff20d8c2526" providerId="LiveId" clId="{F09D0EEA-62AC-3D41-9096-4966BDE78907}" dt="2018-05-16T11:12:41.430" v="780" actId="14100"/>
        <pc:sldMkLst>
          <pc:docMk/>
          <pc:sldMk cId="3438036172" sldId="267"/>
        </pc:sldMkLst>
        <pc:spChg chg="mod">
          <ac:chgData name="vale1995riya@gmail.com" userId="cbdd6ff20d8c2526" providerId="LiveId" clId="{F09D0EEA-62AC-3D41-9096-4966BDE78907}" dt="2018-05-16T11:12:41.430" v="780" actId="14100"/>
          <ac:spMkLst>
            <pc:docMk/>
            <pc:sldMk cId="3438036172" sldId="267"/>
            <ac:spMk id="2" creationId="{88D25F70-23C7-7E43-8478-1CF4C80E1411}"/>
          </ac:spMkLst>
        </pc:spChg>
        <pc:spChg chg="del mod">
          <ac:chgData name="vale1995riya@gmail.com" userId="cbdd6ff20d8c2526" providerId="LiveId" clId="{F09D0EEA-62AC-3D41-9096-4966BDE78907}" dt="2018-05-16T11:12:35.595" v="779" actId="478"/>
          <ac:spMkLst>
            <pc:docMk/>
            <pc:sldMk cId="3438036172" sldId="267"/>
            <ac:spMk id="3" creationId="{C103C718-38E0-D34B-97EC-C876D9017C1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2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8EC15A-236D-1545-99A9-4D4074BD5F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0800000" flipV="1">
            <a:off x="1876423" y="482435"/>
            <a:ext cx="8791575" cy="538101"/>
          </a:xfrm>
        </p:spPr>
        <p:txBody>
          <a:bodyPr>
            <a:normAutofit/>
          </a:bodyPr>
          <a:lstStyle/>
          <a:p>
            <a:pPr algn="ctr"/>
            <a:r>
              <a:rPr lang="ru-RU" sz="2800"/>
              <a:t>Огбпоу « Томский политехнический техникум»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22918A6-936C-5241-9949-9D7029C3D7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0213" y="2844347"/>
            <a:ext cx="8509842" cy="1512600"/>
          </a:xfrm>
        </p:spPr>
        <p:txBody>
          <a:bodyPr>
            <a:noAutofit/>
          </a:bodyPr>
          <a:lstStyle/>
          <a:p>
            <a:r>
              <a:rPr lang="ru-RU" sz="3200">
                <a:latin typeface="Arial Black" panose="020B0604020202020204" pitchFamily="34" charset="0"/>
                <a:cs typeface="Arial Black" panose="020B0604020202020204" pitchFamily="34" charset="0"/>
              </a:rPr>
              <a:t>Способы защиты нематериальных благ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C3BB89-34F6-A541-8D63-1B7D09C5EE71}"/>
              </a:ext>
            </a:extLst>
          </p:cNvPr>
          <p:cNvSpPr txBox="1"/>
          <p:nvPr/>
        </p:nvSpPr>
        <p:spPr>
          <a:xfrm>
            <a:off x="6096000" y="6180757"/>
            <a:ext cx="1484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Томск 2018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C96096-5BDA-9241-82E5-CF0B91529405}"/>
              </a:ext>
            </a:extLst>
          </p:cNvPr>
          <p:cNvSpPr txBox="1"/>
          <p:nvPr/>
        </p:nvSpPr>
        <p:spPr>
          <a:xfrm rot="10800000" flipV="1">
            <a:off x="8605030" y="5446938"/>
            <a:ext cx="321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Выполнил: Дмитрий Шалагин</a:t>
            </a:r>
          </a:p>
        </p:txBody>
      </p:sp>
    </p:spTree>
    <p:extLst>
      <p:ext uri="{BB962C8B-B14F-4D97-AF65-F5344CB8AC3E}">
        <p14:creationId xmlns:p14="http://schemas.microsoft.com/office/powerpoint/2010/main" val="3151107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4308B99-A0E3-FF40-8126-ACAE8B218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076201"/>
            <a:ext cx="9905999" cy="4715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b="1"/>
              <a:t>По проблемам компенсации морального вреда позволяет сделать следующие выводы и предложения:</a:t>
            </a:r>
          </a:p>
          <a:p>
            <a:r>
              <a:rPr lang="ru-RU"/>
              <a:t>Законодатель не разграничивает ясно понятия «благо», «нематериальные блага», «личные неимущественные права»;</a:t>
            </a:r>
          </a:p>
          <a:p>
            <a:r>
              <a:rPr lang="ru-RU"/>
              <a:t>Институт возмещения морального вреда требует своего дальнейшего совершенствования. Необходимо более конкретно закрепить правила определения размера компенсации морального вреда;</a:t>
            </a:r>
          </a:p>
          <a:p>
            <a:r>
              <a:rPr lang="ru-RU"/>
              <a:t>Решить вопрос о компенсации неимущественного вреда юридическим лицам;</a:t>
            </a:r>
          </a:p>
          <a:p>
            <a:r>
              <a:rPr lang="ru-RU"/>
              <a:t>Выработать механизм компенсации в уголовно-процессуальной сфере;</a:t>
            </a:r>
          </a:p>
          <a:p>
            <a:r>
              <a:rPr lang="ru-RU"/>
              <a:t>Четко определить круг третьих лиц, имеющих право на компенсацию, а также в специальных законах, предусматривающих компенсацию морального вреда.</a:t>
            </a:r>
          </a:p>
        </p:txBody>
      </p:sp>
    </p:spTree>
    <p:extLst>
      <p:ext uri="{BB962C8B-B14F-4D97-AF65-F5344CB8AC3E}">
        <p14:creationId xmlns:p14="http://schemas.microsoft.com/office/powerpoint/2010/main" val="1447426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E3F984A-EB11-8045-982C-ADE30319E5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/>
              <a:t>Таким образом, в заключении можно сказать, что только тщательная проработка юридических механизмов реализации конституционных гарантий прав, свобод м иных нематериальных благ, в том числе в сфере гражданского права, способна обеспечить эффективную и всестороннюю защиту прав и свобод граждан. </a:t>
            </a:r>
          </a:p>
        </p:txBody>
      </p:sp>
    </p:spTree>
    <p:extLst>
      <p:ext uri="{BB962C8B-B14F-4D97-AF65-F5344CB8AC3E}">
        <p14:creationId xmlns:p14="http://schemas.microsoft.com/office/powerpoint/2010/main" val="1801249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D25F70-23C7-7E43-8478-1CF4C80E1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7"/>
            <a:ext cx="9905998" cy="5857245"/>
          </a:xfrm>
        </p:spPr>
        <p:txBody>
          <a:bodyPr/>
          <a:lstStyle/>
          <a:p>
            <a:pPr algn="ctr"/>
            <a:r>
              <a:rPr lang="ru-RU"/>
              <a:t>Спасибо за внимание </a:t>
            </a:r>
          </a:p>
        </p:txBody>
      </p:sp>
    </p:spTree>
    <p:extLst>
      <p:ext uri="{BB962C8B-B14F-4D97-AF65-F5344CB8AC3E}">
        <p14:creationId xmlns:p14="http://schemas.microsoft.com/office/powerpoint/2010/main" val="343803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E3F4F9-DD27-514D-B2C2-7F203094B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Нематериальные блага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5B146D-DC56-0C4F-AC5F-FA79145274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0" i="0">
                <a:effectLst/>
                <a:latin typeface="Verdana" panose="020B0604030504040204" pitchFamily="34" charset="0"/>
              </a:rPr>
              <a:t>Нематериальные блага – это не имеющие экономического содержания и неотделимые от личности их носителя блага и свободы, признанные и охраняемые действующим законодательством.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565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927DD5-6B0A-2941-80AA-DFAB5797E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Признаки нематериальных благ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26087A-9619-6A48-B46B-BE2029C70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>
                <a:latin typeface="Verdana" panose="020B0604030504040204" pitchFamily="34" charset="0"/>
              </a:rPr>
              <a:t>Н</a:t>
            </a:r>
            <a:r>
              <a:rPr lang="ru-RU" b="0" i="0">
                <a:effectLst/>
                <a:latin typeface="Verdana" panose="020B0604030504040204" pitchFamily="34" charset="0"/>
              </a:rPr>
              <a:t>еотделимы от личности гражданина, их нельзя продать, подарить;</a:t>
            </a:r>
          </a:p>
          <a:p>
            <a:r>
              <a:rPr lang="ru-RU">
                <a:latin typeface="Verdana" panose="020B0604030504040204" pitchFamily="34" charset="0"/>
              </a:rPr>
              <a:t>Н</a:t>
            </a:r>
            <a:r>
              <a:rPr lang="ru-RU" b="0" i="0">
                <a:effectLst/>
                <a:latin typeface="Verdana" panose="020B0604030504040204" pitchFamily="34" charset="0"/>
              </a:rPr>
              <a:t>осят абсолютный характер, их владельцу противостоит неограниченный круг лиц, которые не должны нарушать его блага;</a:t>
            </a:r>
          </a:p>
          <a:p>
            <a:r>
              <a:rPr lang="ru-RU">
                <a:latin typeface="Verdana" panose="020B0604030504040204" pitchFamily="34" charset="0"/>
              </a:rPr>
              <a:t>Н</a:t>
            </a:r>
            <a:r>
              <a:rPr lang="ru-RU" b="0" i="0">
                <a:effectLst/>
                <a:latin typeface="Verdana" panose="020B0604030504040204" pitchFamily="34" charset="0"/>
              </a:rPr>
              <a:t>е распространяется исковая давность;</a:t>
            </a:r>
          </a:p>
          <a:p>
            <a:r>
              <a:rPr lang="ru-RU">
                <a:latin typeface="Verdana" panose="020B0604030504040204" pitchFamily="34" charset="0"/>
              </a:rPr>
              <a:t>Н</a:t>
            </a:r>
            <a:r>
              <a:rPr lang="ru-RU" b="0" i="0">
                <a:effectLst/>
                <a:latin typeface="Verdana" panose="020B0604030504040204" pitchFamily="34" charset="0"/>
              </a:rPr>
              <a:t>ормы защиты таких благ применяются, когда совершается неправомерное посягательство. 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392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EB80B3-96A2-F34E-B3BE-5B48BC5F5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Способы защиты нематериальных благ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5428C6-A3F7-5F46-BB24-90C15E39B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0" i="0">
                <a:effectLst/>
                <a:latin typeface="Roboto"/>
              </a:rPr>
              <a:t>Признание судом факта нарушения личного неимущественного права;</a:t>
            </a:r>
          </a:p>
          <a:p>
            <a:pPr fontAlgn="base"/>
            <a:r>
              <a:rPr lang="ru-RU">
                <a:latin typeface="Roboto"/>
              </a:rPr>
              <a:t>П</a:t>
            </a:r>
            <a:r>
              <a:rPr lang="ru-RU" b="0" i="0">
                <a:effectLst/>
                <a:latin typeface="Roboto"/>
              </a:rPr>
              <a:t>убликование решения суда о допущенном нарушении;</a:t>
            </a:r>
          </a:p>
          <a:p>
            <a:pPr fontAlgn="base"/>
            <a:r>
              <a:rPr lang="ru-RU">
                <a:latin typeface="Roboto"/>
              </a:rPr>
              <a:t>П</a:t>
            </a:r>
            <a:r>
              <a:rPr lang="ru-RU" b="0" i="0">
                <a:effectLst/>
                <a:latin typeface="Roboto"/>
              </a:rPr>
              <a:t>ресечение или запрещение действий, нарушающих или создающих угрозу нарушения личного неимущественного права либо посягающих или создающих угрозу посягательства на нематериальное благо.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39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36427B-53D3-654B-92FA-FD07F6172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/>
              <a:t>Нематериальные блага закон защищает путем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F6C8BE-9965-2140-B15E-EE9F9B6C5D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sz="2400"/>
              <a:t>-признания права;</a:t>
            </a:r>
          </a:p>
          <a:p>
            <a:r>
              <a:rPr lang="ru-RU" altLang="en-US" sz="2400"/>
              <a:t>-восстановления положения, существовавшего до нарушения права;</a:t>
            </a:r>
          </a:p>
          <a:p>
            <a:r>
              <a:rPr lang="ru-RU" altLang="en-US" sz="2400"/>
              <a:t>-признание оспоримой сделки недействительной;</a:t>
            </a:r>
          </a:p>
          <a:p>
            <a:r>
              <a:rPr lang="ru-RU" altLang="en-US" sz="2400"/>
              <a:t>-возмещение убытков;</a:t>
            </a:r>
          </a:p>
          <a:p>
            <a:r>
              <a:rPr lang="ru-RU" altLang="en-US" sz="2400"/>
              <a:t>-взыскание неустойки;</a:t>
            </a:r>
          </a:p>
          <a:p>
            <a:r>
              <a:rPr lang="ru-RU" altLang="en-US" sz="2400"/>
              <a:t>-компенсации морального вреда.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663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73B386-92F4-8640-A0C8-4EA10C9B4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70005"/>
          </a:xfrm>
        </p:spPr>
        <p:txBody>
          <a:bodyPr>
            <a:normAutofit/>
          </a:bodyPr>
          <a:lstStyle/>
          <a:p>
            <a:r>
              <a:rPr lang="ru-RU" sz="3200"/>
              <a:t>Право на компенсацию морального вреда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B73EEA-3EA3-4942-B24E-5053A6B24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976128"/>
            <a:ext cx="9905999" cy="3815073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altLang="en-US" sz="2400"/>
              <a:t>Обязательство по компенсации морального вреда в общем случае возникает при наличии одновременно следующих условий: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en-US" sz="2400"/>
              <a:t>  1. Претерпевание морального вреда.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en-US"/>
              <a:t>  </a:t>
            </a:r>
            <a:r>
              <a:rPr lang="ru-RU" altLang="en-US" sz="2400"/>
              <a:t>2. Неправомерное действие причинителя вреда.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en-US"/>
              <a:t>  </a:t>
            </a:r>
            <a:r>
              <a:rPr lang="ru-RU" altLang="en-US" sz="2400"/>
              <a:t>3. Причинная связь между неправомерным действием и моральным вредом.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en-US" sz="2400"/>
              <a:t>  4. Вина причинителя вреда.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43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0EB0A7F-0C24-FD44-80DD-DD147D14F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575211"/>
            <a:ext cx="9991705" cy="521599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en-US" sz="2400"/>
              <a:t>В ст. 151 ГК РФ законодатель установил ряд критериев, которые должны учитываться судом при определении размера компенсации морального вреда: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степень вины нарушителя;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степень физических и нравственных страдании, связанных с индивидуальными особенностями лица, которому причинен вред;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иные заслуживающие внимания обстоятельства.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en-US"/>
              <a:t>С</a:t>
            </a:r>
            <a:r>
              <a:rPr lang="ru-RU" altLang="en-US" sz="2400"/>
              <a:t> введением в действие ч. II ГК РФ эти критерии были дополнены критериями, установленными в ст. 1101 ГКРФ: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характер физических и нравственных страданий, который должен оцениваться с учетом фактических обстоятельств, при которых был причинен моральный вред, и индивидуальных особенностей потерпевшего;</a:t>
            </a:r>
          </a:p>
          <a:p>
            <a:pPr>
              <a:lnSpc>
                <a:spcPct val="80000"/>
              </a:lnSpc>
            </a:pPr>
            <a:r>
              <a:rPr lang="ru-RU" altLang="en-US" sz="2400"/>
              <a:t>требования разумности и справедливости.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442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33FF1D9-3FCD-0B42-86A8-9C0C03805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562222"/>
            <a:ext cx="9905999" cy="5733555"/>
          </a:xfrm>
        </p:spPr>
        <p:txBody>
          <a:bodyPr/>
          <a:lstStyle/>
          <a:p>
            <a:pPr marL="0" indent="0">
              <a:buNone/>
            </a:pPr>
            <a:r>
              <a:rPr lang="ru-RU"/>
              <a:t>Институт возмещения морального вреда появился в российском гражданском законодательстве сравнительно недавно. </a:t>
            </a:r>
          </a:p>
          <a:p>
            <a:pPr marL="0" indent="0">
              <a:buNone/>
            </a:pPr>
            <a:r>
              <a:rPr lang="ru-RU"/>
              <a:t>Нормативными актами, касающихся применения института возмещения морального вреда стали:</a:t>
            </a:r>
          </a:p>
          <a:p>
            <a:r>
              <a:rPr lang="ru-RU"/>
              <a:t>Законом Российской Федерации от 19.12.1991 года «Об охране окружающей среды»;</a:t>
            </a:r>
          </a:p>
          <a:p>
            <a:r>
              <a:rPr lang="ru-RU"/>
              <a:t>Законом Российской Федерации от 7.02.1992 года «О защите прав потребителей»;</a:t>
            </a:r>
          </a:p>
          <a:p>
            <a:r>
              <a:rPr lang="ru-RU"/>
              <a:t>Законом Российской Федерации от 22.01.1993 года «О статусе военнослужащих».</a:t>
            </a:r>
          </a:p>
        </p:txBody>
      </p:sp>
    </p:spTree>
    <p:extLst>
      <p:ext uri="{BB962C8B-B14F-4D97-AF65-F5344CB8AC3E}">
        <p14:creationId xmlns:p14="http://schemas.microsoft.com/office/powerpoint/2010/main" val="2958114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7F28AE4-2AE0-7D4C-BF77-2BCEC5070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941614"/>
            <a:ext cx="9905999" cy="49747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/>
              <a:t>Из указанного следует, гражданско-правовая защита нематериальных благ возможна в двух случаях:</a:t>
            </a:r>
          </a:p>
          <a:p>
            <a:r>
              <a:rPr lang="ru-RU" sz="2800"/>
              <a:t>Во-первых, когда существо нарушенного блага и характер последствия этого нарушения допускает возможность использования общих способов гражданско-правовой защиты (ст.12 ГК РФ);</a:t>
            </a:r>
          </a:p>
          <a:p>
            <a:r>
              <a:rPr lang="ru-RU" sz="2800"/>
              <a:t>Во-вторых, когда для защиты этих благ в ГК РФ или иных законах предусмотрены специальные способы.</a:t>
            </a:r>
          </a:p>
        </p:txBody>
      </p:sp>
    </p:spTree>
    <p:extLst>
      <p:ext uri="{BB962C8B-B14F-4D97-AF65-F5344CB8AC3E}">
        <p14:creationId xmlns:p14="http://schemas.microsoft.com/office/powerpoint/2010/main" val="31737019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12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Контур</vt:lpstr>
      <vt:lpstr>Огбпоу « Томский политехнический техникум» </vt:lpstr>
      <vt:lpstr>Нематериальные блага </vt:lpstr>
      <vt:lpstr>Признаки нематериальных благ </vt:lpstr>
      <vt:lpstr>Способы защиты нематериальных благ </vt:lpstr>
      <vt:lpstr>Нематериальные блага закон защищает путем</vt:lpstr>
      <vt:lpstr>Право на компенсацию морального вреда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Огбпоу « Томский политехнический техникум» </dc:title>
  <cp:revision>8</cp:revision>
  <dcterms:modified xsi:type="dcterms:W3CDTF">2018-05-16T12:23:17Z</dcterms:modified>
</cp:coreProperties>
</file>