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6" r:id="rId1"/>
  </p:sldMasterIdLst>
  <p:sldIdLst>
    <p:sldId id="259" r:id="rId2"/>
    <p:sldId id="256" r:id="rId3"/>
    <p:sldId id="262" r:id="rId4"/>
    <p:sldId id="261" r:id="rId5"/>
    <p:sldId id="257" r:id="rId6"/>
    <p:sldId id="258" r:id="rId7"/>
    <p:sldId id="260"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4709" autoAdjust="0"/>
  </p:normalViewPr>
  <p:slideViewPr>
    <p:cSldViewPr>
      <p:cViewPr>
        <p:scale>
          <a:sx n="82" d="100"/>
          <a:sy n="82" d="100"/>
        </p:scale>
        <p:origin x="-804" y="22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7" name="Равнобедренный треугольник 6"/>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Заголовок 7"/>
          <p:cNvSpPr>
            <a:spLocks noGrp="1"/>
          </p:cNvSpPr>
          <p:nvPr>
            <p:ph type="ctrTitle"/>
          </p:nvPr>
        </p:nvSpPr>
        <p:spPr>
          <a:xfrm>
            <a:off x="540544" y="776288"/>
            <a:ext cx="8062912" cy="1470025"/>
          </a:xfrm>
        </p:spPr>
        <p:txBody>
          <a:bodyPr anchor="b">
            <a:normAutofit/>
          </a:bodyPr>
          <a:lstStyle>
            <a:lvl1pPr algn="r">
              <a:defRPr sz="4400"/>
            </a:lvl1pPr>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Дата 27"/>
          <p:cNvSpPr>
            <a:spLocks noGrp="1"/>
          </p:cNvSpPr>
          <p:nvPr>
            <p:ph type="dt" sz="half" idx="10"/>
          </p:nvPr>
        </p:nvSpPr>
        <p:spPr>
          <a:xfrm>
            <a:off x="1371600" y="6012656"/>
            <a:ext cx="5791200" cy="365125"/>
          </a:xfrm>
        </p:spPr>
        <p:txBody>
          <a:bodyPr tIns="0" bIns="0" anchor="t"/>
          <a:lstStyle>
            <a:lvl1pPr algn="r">
              <a:defRPr sz="1000"/>
            </a:lvl1pPr>
          </a:lstStyle>
          <a:p>
            <a:fld id="{5B106E36-FD25-4E2D-B0AA-010F637433A0}" type="datetimeFigureOut">
              <a:rPr lang="ru-RU" smtClean="0"/>
              <a:pPr/>
              <a:t>03.05.2012</a:t>
            </a:fld>
            <a:endParaRPr lang="ru-RU"/>
          </a:p>
        </p:txBody>
      </p:sp>
      <p:sp>
        <p:nvSpPr>
          <p:cNvPr id="17" name="Нижний колонтитул 16"/>
          <p:cNvSpPr>
            <a:spLocks noGrp="1"/>
          </p:cNvSpPr>
          <p:nvPr>
            <p:ph type="ftr" sz="quarter" idx="11"/>
          </p:nvPr>
        </p:nvSpPr>
        <p:spPr>
          <a:xfrm>
            <a:off x="1371600" y="5650704"/>
            <a:ext cx="5791200" cy="365125"/>
          </a:xfrm>
        </p:spPr>
        <p:txBody>
          <a:bodyPr tIns="0" bIns="0" anchor="b"/>
          <a:lstStyle>
            <a:lvl1pPr algn="r">
              <a:defRPr sz="1100"/>
            </a:lvl1pPr>
          </a:lstStyle>
          <a:p>
            <a:endParaRPr lang="ru-RU"/>
          </a:p>
        </p:txBody>
      </p:sp>
      <p:sp>
        <p:nvSpPr>
          <p:cNvPr id="29" name="Номер слайда 28"/>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725C68B6-61C2-468F-89AB-4B9F7531AA68}" type="slidenum">
              <a:rPr lang="ru-RU" smtClean="0"/>
              <a:pPr/>
              <a:t>‹#›</a:t>
            </a:fld>
            <a:endParaRPr lang="ru-RU"/>
          </a:p>
        </p:txBody>
      </p:sp>
    </p:spTree>
  </p:cSld>
  <p:clrMapOvr>
    <a:masterClrMapping/>
  </p:clrMapOvr>
  <p:transition>
    <p:wipe dir="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03.05.2012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wipe dir="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781800" y="381000"/>
            <a:ext cx="1905000" cy="5486400"/>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381000"/>
            <a:ext cx="6248400" cy="5486400"/>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03.05.2012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67494"/>
            <a:ext cx="8229600" cy="1399032"/>
          </a:xfrm>
        </p:spPr>
        <p:txBody>
          <a:bodyPr/>
          <a:lstStyle/>
          <a:p>
            <a:r>
              <a:rPr kumimoji="0" lang="ru-RU" smtClean="0"/>
              <a:t>Образец заголовка</a:t>
            </a:r>
            <a:endParaRPr kumimoji="0" lang="en-US"/>
          </a:p>
        </p:txBody>
      </p:sp>
      <p:sp>
        <p:nvSpPr>
          <p:cNvPr id="3" name="Содержимое 2"/>
          <p:cNvSpPr>
            <a:spLocks noGrp="1"/>
          </p:cNvSpPr>
          <p:nvPr>
            <p:ph idx="1"/>
          </p:nvPr>
        </p:nvSpPr>
        <p:spPr>
          <a:xfrm>
            <a:off x="457200" y="1882808"/>
            <a:ext cx="8229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a:xfrm>
            <a:off x="4791456" y="6480048"/>
            <a:ext cx="2133600" cy="301752"/>
          </a:xfrm>
        </p:spPr>
        <p:txBody>
          <a:bodyPr/>
          <a:lstStyle/>
          <a:p>
            <a:fld id="{5B106E36-FD25-4E2D-B0AA-010F637433A0}" type="datetimeFigureOut">
              <a:rPr lang="ru-RU" smtClean="0"/>
              <a:pPr/>
              <a:t>03.05.2012</a:t>
            </a:fld>
            <a:endParaRPr lang="ru-RU"/>
          </a:p>
        </p:txBody>
      </p:sp>
      <p:sp>
        <p:nvSpPr>
          <p:cNvPr id="5" name="Нижний колонтитул 4"/>
          <p:cNvSpPr>
            <a:spLocks noGrp="1"/>
          </p:cNvSpPr>
          <p:nvPr>
            <p:ph type="ftr" sz="quarter" idx="11"/>
          </p:nvPr>
        </p:nvSpPr>
        <p:spPr>
          <a:xfrm>
            <a:off x="457200" y="6480969"/>
            <a:ext cx="4260056" cy="300831"/>
          </a:xfrm>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wipe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2">
        <a:schemeClr val="bg1"/>
      </p:bgRef>
    </p:bg>
    <p:spTree>
      <p:nvGrpSpPr>
        <p:cNvPr id="1" name=""/>
        <p:cNvGrpSpPr/>
        <p:nvPr/>
      </p:nvGrpSpPr>
      <p:grpSpPr>
        <a:xfrm>
          <a:off x="0" y="0"/>
          <a:ext cx="0" cy="0"/>
          <a:chOff x="0" y="0"/>
          <a:chExt cx="0" cy="0"/>
        </a:xfrm>
      </p:grpSpPr>
      <p:sp>
        <p:nvSpPr>
          <p:cNvPr id="9" name="Прямоугольный треугольник 8"/>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a:solidFill>
                <a:schemeClr val="lt1"/>
              </a:solidFill>
              <a:latin typeface="+mn-lt"/>
              <a:ea typeface="+mn-ea"/>
              <a:cs typeface="+mn-cs"/>
            </a:endParaRPr>
          </a:p>
        </p:txBody>
      </p:sp>
      <p:sp>
        <p:nvSpPr>
          <p:cNvPr id="8" name="Равнобедренный треугольник 7"/>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Дата 3"/>
          <p:cNvSpPr>
            <a:spLocks noGrp="1"/>
          </p:cNvSpPr>
          <p:nvPr>
            <p:ph type="dt" sz="half" idx="10"/>
          </p:nvPr>
        </p:nvSpPr>
        <p:spPr>
          <a:xfrm>
            <a:off x="6955632" y="6477000"/>
            <a:ext cx="2133600" cy="304800"/>
          </a:xfrm>
        </p:spPr>
        <p:txBody>
          <a:bodyPr/>
          <a:lstStyle/>
          <a:p>
            <a:fld id="{5B106E36-FD25-4E2D-B0AA-010F637433A0}" type="datetimeFigureOut">
              <a:rPr lang="ru-RU" smtClean="0"/>
              <a:pPr/>
              <a:t>03.05.2012</a:t>
            </a:fld>
            <a:endParaRPr lang="ru-RU"/>
          </a:p>
        </p:txBody>
      </p:sp>
      <p:sp>
        <p:nvSpPr>
          <p:cNvPr id="5" name="Нижний колонтитул 4"/>
          <p:cNvSpPr>
            <a:spLocks noGrp="1"/>
          </p:cNvSpPr>
          <p:nvPr>
            <p:ph type="ftr" sz="quarter" idx="11"/>
          </p:nvPr>
        </p:nvSpPr>
        <p:spPr>
          <a:xfrm>
            <a:off x="2619376" y="6480969"/>
            <a:ext cx="4260056" cy="300831"/>
          </a:xfrm>
        </p:spPr>
        <p:txBody>
          <a:bodyPr/>
          <a:lstStyle/>
          <a:p>
            <a:endParaRPr lang="ru-RU"/>
          </a:p>
        </p:txBody>
      </p:sp>
      <p:sp>
        <p:nvSpPr>
          <p:cNvPr id="6" name="Номер слайда 5"/>
          <p:cNvSpPr>
            <a:spLocks noGrp="1"/>
          </p:cNvSpPr>
          <p:nvPr>
            <p:ph type="sldNum" sz="quarter" idx="12"/>
          </p:nvPr>
        </p:nvSpPr>
        <p:spPr>
          <a:xfrm>
            <a:off x="8451056" y="809624"/>
            <a:ext cx="502920" cy="300831"/>
          </a:xfrm>
        </p:spPr>
        <p:txBody>
          <a:bodyPr/>
          <a:lstStyle/>
          <a:p>
            <a:fld id="{725C68B6-61C2-468F-89AB-4B9F7531AA68}" type="slidenum">
              <a:rPr lang="ru-RU" smtClean="0"/>
              <a:pPr/>
              <a:t>‹#›</a:t>
            </a:fld>
            <a:endParaRPr lang="ru-RU"/>
          </a:p>
        </p:txBody>
      </p:sp>
      <p:cxnSp>
        <p:nvCxnSpPr>
          <p:cNvPr id="11" name="Прямая соединительная линия 10"/>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Прямая соединительная линия 9"/>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Заголовок 1"/>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ru-RU" smtClean="0"/>
              <a:t>Образец заголовка</a:t>
            </a:r>
            <a:endParaRPr kumimoji="0" lang="en-US"/>
          </a:p>
        </p:txBody>
      </p:sp>
      <p:sp>
        <p:nvSpPr>
          <p:cNvPr id="3" name="Текст 2"/>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Tree>
  </p:cSld>
  <p:clrMapOvr>
    <a:overrideClrMapping bg1="dk1" tx1="lt1" bg2="dk2" tx2="lt2" accent1="accent1" accent2="accent2" accent3="accent3" accent4="accent4" accent5="accent5" accent6="accent6" hlink="hlink" folHlink="folHlink"/>
  </p:clrMapOvr>
  <p:transition>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marL="0" algn="l">
              <a:defRPr/>
            </a:lvl1p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a:xfrm>
            <a:off x="4791456" y="6480969"/>
            <a:ext cx="2133600" cy="301752"/>
          </a:xfrm>
        </p:spPr>
        <p:txBody>
          <a:bodyPr/>
          <a:lstStyle/>
          <a:p>
            <a:fld id="{5B106E36-FD25-4E2D-B0AA-010F637433A0}" type="datetimeFigureOut">
              <a:rPr lang="ru-RU" smtClean="0"/>
              <a:pPr/>
              <a:t>03.05.2012</a:t>
            </a:fld>
            <a:endParaRPr lang="ru-RU"/>
          </a:p>
        </p:txBody>
      </p:sp>
      <p:sp>
        <p:nvSpPr>
          <p:cNvPr id="6" name="Нижний колонтитул 5"/>
          <p:cNvSpPr>
            <a:spLocks noGrp="1"/>
          </p:cNvSpPr>
          <p:nvPr>
            <p:ph type="ftr" sz="quarter" idx="11"/>
          </p:nvPr>
        </p:nvSpPr>
        <p:spPr>
          <a:xfrm>
            <a:off x="457200" y="6480969"/>
            <a:ext cx="4260056" cy="301752"/>
          </a:xfrm>
        </p:spPr>
        <p:txBody>
          <a:bodyPr/>
          <a:lstStyle/>
          <a:p>
            <a:endParaRPr lang="ru-RU"/>
          </a:p>
        </p:txBody>
      </p:sp>
      <p:sp>
        <p:nvSpPr>
          <p:cNvPr id="7" name="Номер слайда 6"/>
          <p:cNvSpPr>
            <a:spLocks noGrp="1"/>
          </p:cNvSpPr>
          <p:nvPr>
            <p:ph type="sldNum" sz="quarter" idx="12"/>
          </p:nvPr>
        </p:nvSpPr>
        <p:spPr>
          <a:xfrm>
            <a:off x="7589520" y="6480969"/>
            <a:ext cx="502920" cy="301752"/>
          </a:xfrm>
        </p:spPr>
        <p:txBody>
          <a:bodyPr/>
          <a:lstStyle/>
          <a:p>
            <a:fld id="{725C68B6-61C2-468F-89AB-4B9F7531AA68}" type="slidenum">
              <a:rPr lang="ru-RU" smtClean="0"/>
              <a:pPr/>
              <a:t>‹#›</a:t>
            </a:fld>
            <a:endParaRPr lang="ru-RU"/>
          </a:p>
        </p:txBody>
      </p:sp>
    </p:spTree>
  </p:cSld>
  <p:clrMapOvr>
    <a:masterClrMapping/>
  </p:clrMapOvr>
  <p:transition>
    <p:wipe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bg>
      <p:bgRef idx="1002">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a:xfrm>
            <a:off x="4791456" y="6480969"/>
            <a:ext cx="2130552" cy="301752"/>
          </a:xfrm>
        </p:spPr>
        <p:txBody>
          <a:bodyPr/>
          <a:lstStyle/>
          <a:p>
            <a:fld id="{5B106E36-FD25-4E2D-B0AA-010F637433A0}" type="datetimeFigureOut">
              <a:rPr lang="ru-RU" smtClean="0"/>
              <a:pPr/>
              <a:t>03.05.2012</a:t>
            </a:fld>
            <a:endParaRPr lang="ru-RU"/>
          </a:p>
        </p:txBody>
      </p:sp>
      <p:sp>
        <p:nvSpPr>
          <p:cNvPr id="8" name="Нижний колонтитул 7"/>
          <p:cNvSpPr>
            <a:spLocks noGrp="1"/>
          </p:cNvSpPr>
          <p:nvPr>
            <p:ph type="ftr" sz="quarter" idx="11"/>
          </p:nvPr>
        </p:nvSpPr>
        <p:spPr>
          <a:xfrm>
            <a:off x="457200" y="6480969"/>
            <a:ext cx="4261104" cy="301752"/>
          </a:xfrm>
        </p:spPr>
        <p:txBody>
          <a:bodyPr/>
          <a:lstStyle/>
          <a:p>
            <a:endParaRPr lang="ru-RU"/>
          </a:p>
        </p:txBody>
      </p:sp>
      <p:sp>
        <p:nvSpPr>
          <p:cNvPr id="9" name="Номер слайда 8"/>
          <p:cNvSpPr>
            <a:spLocks noGrp="1"/>
          </p:cNvSpPr>
          <p:nvPr>
            <p:ph type="sldNum" sz="quarter" idx="12"/>
          </p:nvPr>
        </p:nvSpPr>
        <p:spPr>
          <a:xfrm>
            <a:off x="7589520" y="6483096"/>
            <a:ext cx="502920" cy="301752"/>
          </a:xfrm>
        </p:spPr>
        <p:txBody>
          <a:bodyPr/>
          <a:lstStyle>
            <a:lvl1pPr algn="ctr">
              <a:defRPr/>
            </a:lvl1pPr>
          </a:lstStyle>
          <a:p>
            <a:fld id="{725C68B6-61C2-468F-89AB-4B9F7531AA68}"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transition>
    <p:wipe dir="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b="0"/>
            </a:lvl1p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5B106E36-FD25-4E2D-B0AA-010F637433A0}" type="datetimeFigureOut">
              <a:rPr lang="ru-RU" smtClean="0"/>
              <a:pPr/>
              <a:t>03.05.2012</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wipe dir="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a:xfrm>
            <a:off x="4791456" y="6480969"/>
            <a:ext cx="2133600" cy="301752"/>
          </a:xfrm>
        </p:spPr>
        <p:txBody>
          <a:bodyPr/>
          <a:lstStyle/>
          <a:p>
            <a:fld id="{5B106E36-FD25-4E2D-B0AA-010F637433A0}" type="datetimeFigureOut">
              <a:rPr lang="ru-RU" smtClean="0"/>
              <a:pPr/>
              <a:t>03.05.2012</a:t>
            </a:fld>
            <a:endParaRPr lang="ru-RU"/>
          </a:p>
        </p:txBody>
      </p:sp>
      <p:sp>
        <p:nvSpPr>
          <p:cNvPr id="3" name="Нижний колонтитул 2"/>
          <p:cNvSpPr>
            <a:spLocks noGrp="1"/>
          </p:cNvSpPr>
          <p:nvPr>
            <p:ph type="ftr" sz="quarter" idx="11"/>
          </p:nvPr>
        </p:nvSpPr>
        <p:spPr>
          <a:xfrm>
            <a:off x="457200" y="6481890"/>
            <a:ext cx="4260056" cy="300831"/>
          </a:xfrm>
        </p:spPr>
        <p:txBody>
          <a:bodyPr/>
          <a:lstStyle/>
          <a:p>
            <a:endParaRPr lang="ru-RU"/>
          </a:p>
        </p:txBody>
      </p:sp>
      <p:sp>
        <p:nvSpPr>
          <p:cNvPr id="4" name="Номер слайда 3"/>
          <p:cNvSpPr>
            <a:spLocks noGrp="1"/>
          </p:cNvSpPr>
          <p:nvPr>
            <p:ph type="sldNum" sz="quarter" idx="12"/>
          </p:nvPr>
        </p:nvSpPr>
        <p:spPr>
          <a:xfrm>
            <a:off x="7589520" y="6480969"/>
            <a:ext cx="502920" cy="301752"/>
          </a:xfrm>
        </p:spPr>
        <p:txBody>
          <a:bodyPr/>
          <a:lstStyle/>
          <a:p>
            <a:fld id="{725C68B6-61C2-468F-89AB-4B9F7531AA68}" type="slidenum">
              <a:rPr lang="ru-RU" smtClean="0"/>
              <a:pPr/>
              <a:t>‹#›</a:t>
            </a:fld>
            <a:endParaRPr lang="ru-RU"/>
          </a:p>
        </p:txBody>
      </p:sp>
    </p:spTree>
  </p:cSld>
  <p:clrMapOvr>
    <a:masterClrMapping/>
  </p:clrMapOvr>
  <p:transition>
    <p:wipe dir="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bg>
      <p:bgRef idx="1002">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ru-RU" smtClean="0"/>
              <a:t>Образец заголовка</a:t>
            </a:r>
            <a:endParaRPr kumimoji="0" lang="en-US"/>
          </a:p>
        </p:txBody>
      </p:sp>
      <p:sp>
        <p:nvSpPr>
          <p:cNvPr id="3" name="Текст 2"/>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a:xfrm>
            <a:off x="6278976" y="6556248"/>
            <a:ext cx="2133600" cy="301752"/>
          </a:xfrm>
        </p:spPr>
        <p:txBody>
          <a:bodyPr/>
          <a:lstStyle>
            <a:lvl1pPr>
              <a:defRPr sz="900"/>
            </a:lvl1pPr>
          </a:lstStyle>
          <a:p>
            <a:fld id="{5B106E36-FD25-4E2D-B0AA-010F637433A0}" type="datetimeFigureOut">
              <a:rPr lang="ru-RU" smtClean="0"/>
              <a:pPr/>
              <a:t>03.05.2012</a:t>
            </a:fld>
            <a:endParaRPr lang="ru-RU"/>
          </a:p>
        </p:txBody>
      </p:sp>
      <p:sp>
        <p:nvSpPr>
          <p:cNvPr id="6" name="Нижний колонтитул 5"/>
          <p:cNvSpPr>
            <a:spLocks noGrp="1"/>
          </p:cNvSpPr>
          <p:nvPr>
            <p:ph type="ftr" sz="quarter" idx="11"/>
          </p:nvPr>
        </p:nvSpPr>
        <p:spPr>
          <a:xfrm>
            <a:off x="1135856" y="6556248"/>
            <a:ext cx="5143120" cy="301752"/>
          </a:xfrm>
        </p:spPr>
        <p:txBody>
          <a:bodyPr/>
          <a:lstStyle>
            <a:lvl1pPr>
              <a:defRPr sz="900"/>
            </a:lvl1pPr>
          </a:lstStyle>
          <a:p>
            <a:endParaRPr lang="ru-RU"/>
          </a:p>
        </p:txBody>
      </p:sp>
      <p:sp>
        <p:nvSpPr>
          <p:cNvPr id="7" name="Номер слайда 6"/>
          <p:cNvSpPr>
            <a:spLocks noGrp="1"/>
          </p:cNvSpPr>
          <p:nvPr>
            <p:ph type="sldNum" sz="quarter" idx="12"/>
          </p:nvPr>
        </p:nvSpPr>
        <p:spPr>
          <a:xfrm>
            <a:off x="8410576" y="6556248"/>
            <a:ext cx="502920" cy="301752"/>
          </a:xfrm>
        </p:spPr>
        <p:txBody>
          <a:bodyPr/>
          <a:lstStyle>
            <a:lvl1pPr>
              <a:defRPr sz="900"/>
            </a:lvl1pPr>
          </a:lstStyle>
          <a:p>
            <a:fld id="{725C68B6-61C2-468F-89AB-4B9F7531AA68}"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transition>
    <p:wipe dir="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bg>
      <p:bgRef idx="1002">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ru-RU" smtClean="0"/>
              <a:t>Вставка рисунка</a:t>
            </a:r>
            <a:endParaRPr kumimoji="0" lang="en-US" dirty="0"/>
          </a:p>
        </p:txBody>
      </p:sp>
      <p:sp>
        <p:nvSpPr>
          <p:cNvPr id="4" name="Текст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a:xfrm>
            <a:off x="6108192" y="6556248"/>
            <a:ext cx="2103120" cy="301752"/>
          </a:xfrm>
        </p:spPr>
        <p:txBody>
          <a:bodyPr/>
          <a:lstStyle>
            <a:lvl1pPr>
              <a:defRPr sz="900"/>
            </a:lvl1pPr>
          </a:lstStyle>
          <a:p>
            <a:fld id="{5B106E36-FD25-4E2D-B0AA-010F637433A0}" type="datetimeFigureOut">
              <a:rPr lang="ru-RU" smtClean="0"/>
              <a:pPr/>
              <a:t>03.05.2012</a:t>
            </a:fld>
            <a:endParaRPr lang="ru-RU"/>
          </a:p>
        </p:txBody>
      </p:sp>
      <p:sp>
        <p:nvSpPr>
          <p:cNvPr id="6" name="Нижний колонтитул 5"/>
          <p:cNvSpPr>
            <a:spLocks noGrp="1"/>
          </p:cNvSpPr>
          <p:nvPr>
            <p:ph type="ftr" sz="quarter" idx="11"/>
          </p:nvPr>
        </p:nvSpPr>
        <p:spPr>
          <a:xfrm>
            <a:off x="1170432" y="6557169"/>
            <a:ext cx="4948072" cy="301752"/>
          </a:xfrm>
        </p:spPr>
        <p:txBody>
          <a:bodyPr/>
          <a:lstStyle>
            <a:lvl1pPr>
              <a:defRPr sz="900"/>
            </a:lvl1pPr>
          </a:lstStyle>
          <a:p>
            <a:endParaRPr lang="ru-RU"/>
          </a:p>
        </p:txBody>
      </p:sp>
      <p:sp>
        <p:nvSpPr>
          <p:cNvPr id="7" name="Номер слайда 6"/>
          <p:cNvSpPr>
            <a:spLocks noGrp="1"/>
          </p:cNvSpPr>
          <p:nvPr>
            <p:ph type="sldNum" sz="quarter" idx="12"/>
          </p:nvPr>
        </p:nvSpPr>
        <p:spPr>
          <a:xfrm>
            <a:off x="8217192" y="6556248"/>
            <a:ext cx="365760" cy="301752"/>
          </a:xfrm>
        </p:spPr>
        <p:txBody>
          <a:bodyPr/>
          <a:lstStyle>
            <a:lvl1pPr algn="ctr">
              <a:defRPr sz="900"/>
            </a:lvl1pPr>
          </a:lstStyle>
          <a:p>
            <a:fld id="{725C68B6-61C2-468F-89AB-4B9F7531AA68}"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transition>
    <p:wipe dir="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Прямоугольный треугольник 10"/>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8" name="Прямая соединительная линия 7"/>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Прямая соединительная линия 8"/>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Заголовок 21"/>
          <p:cNvSpPr>
            <a:spLocks noGrp="1"/>
          </p:cNvSpPr>
          <p:nvPr>
            <p:ph type="title"/>
          </p:nvPr>
        </p:nvSpPr>
        <p:spPr>
          <a:xfrm>
            <a:off x="457200" y="267494"/>
            <a:ext cx="8229600" cy="1399032"/>
          </a:xfrm>
          <a:prstGeom prst="rect">
            <a:avLst/>
          </a:prstGeom>
        </p:spPr>
        <p:txBody>
          <a:bodyPr vert="horz" anchor="ctr">
            <a:normAutofit/>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5B106E36-FD25-4E2D-B0AA-010F637433A0}" type="datetimeFigureOut">
              <a:rPr lang="ru-RU" smtClean="0"/>
              <a:pPr/>
              <a:t>03.05.2012</a:t>
            </a:fld>
            <a:endParaRPr lang="ru-RU"/>
          </a:p>
        </p:txBody>
      </p:sp>
      <p:sp>
        <p:nvSpPr>
          <p:cNvPr id="3" name="Нижний колонтитул 2"/>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lang="ru-RU"/>
          </a:p>
        </p:txBody>
      </p:sp>
      <p:sp>
        <p:nvSpPr>
          <p:cNvPr id="23" name="Номер слайда 22"/>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725C68B6-61C2-468F-89AB-4B9F7531AA68}" type="slidenum">
              <a:rPr lang="ru-RU" smtClean="0"/>
              <a:pPr/>
              <a:t>‹#›</a:t>
            </a:fld>
            <a:endParaRPr lang="ru-RU"/>
          </a:p>
        </p:txBody>
      </p:sp>
    </p:spTree>
  </p:cSld>
  <p:clrMap bg1="dk1" tx1="lt1" bg2="dk2" tx2="lt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transition>
    <p:wipe dir="r"/>
  </p:transition>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sz="2400" dirty="0" smtClean="0">
                <a:effectLst/>
              </a:rPr>
              <a:t/>
            </a:r>
            <a:br>
              <a:rPr lang="ru-RU" sz="2400" dirty="0" smtClean="0">
                <a:effectLst/>
              </a:rPr>
            </a:br>
            <a:r>
              <a:rPr lang="ru-RU" sz="2400" dirty="0" smtClean="0">
                <a:effectLst/>
              </a:rPr>
              <a:t/>
            </a:r>
            <a:br>
              <a:rPr lang="ru-RU" sz="2400" dirty="0" smtClean="0">
                <a:effectLst/>
              </a:rPr>
            </a:br>
            <a:r>
              <a:rPr lang="ru-RU" sz="2700" dirty="0" smtClean="0">
                <a:effectLst>
                  <a:outerShdw blurRad="38100" dist="38100" dir="2700000" algn="tl">
                    <a:srgbClr val="000000">
                      <a:alpha val="43137"/>
                    </a:srgbClr>
                  </a:outerShdw>
                </a:effectLst>
                <a:latin typeface="Comic Sans MS" pitchFamily="66" charset="0"/>
              </a:rPr>
              <a:t>Эрнест                     Мэрилин                  </a:t>
            </a:r>
            <a:r>
              <a:rPr lang="ru-RU" sz="2700" dirty="0" err="1" smtClean="0">
                <a:effectLst>
                  <a:outerShdw blurRad="38100" dist="38100" dir="2700000" algn="tl">
                    <a:srgbClr val="000000">
                      <a:alpha val="43137"/>
                    </a:srgbClr>
                  </a:outerShdw>
                </a:effectLst>
                <a:latin typeface="Comic Sans MS" pitchFamily="66" charset="0"/>
              </a:rPr>
              <a:t>Курт</a:t>
            </a:r>
            <a:r>
              <a:rPr lang="ru-RU" sz="2700" dirty="0" smtClean="0">
                <a:effectLst>
                  <a:outerShdw blurRad="38100" dist="38100" dir="2700000" algn="tl">
                    <a:srgbClr val="000000">
                      <a:alpha val="43137"/>
                    </a:srgbClr>
                  </a:outerShdw>
                </a:effectLst>
                <a:latin typeface="Comic Sans MS" pitchFamily="66" charset="0"/>
              </a:rPr>
              <a:t/>
            </a:r>
            <a:br>
              <a:rPr lang="ru-RU" sz="2700" dirty="0" smtClean="0">
                <a:effectLst>
                  <a:outerShdw blurRad="38100" dist="38100" dir="2700000" algn="tl">
                    <a:srgbClr val="000000">
                      <a:alpha val="43137"/>
                    </a:srgbClr>
                  </a:outerShdw>
                </a:effectLst>
                <a:latin typeface="Comic Sans MS" pitchFamily="66" charset="0"/>
              </a:rPr>
            </a:br>
            <a:r>
              <a:rPr lang="ru-RU" sz="2700" dirty="0" smtClean="0">
                <a:effectLst>
                  <a:outerShdw blurRad="38100" dist="38100" dir="2700000" algn="tl">
                    <a:srgbClr val="000000">
                      <a:alpha val="43137"/>
                    </a:srgbClr>
                  </a:outerShdw>
                </a:effectLst>
                <a:latin typeface="Comic Sans MS" pitchFamily="66" charset="0"/>
              </a:rPr>
              <a:t>Хемингуэй               Монро                     </a:t>
            </a:r>
            <a:r>
              <a:rPr lang="ru-RU" sz="2700" dirty="0" err="1" smtClean="0">
                <a:effectLst>
                  <a:outerShdw blurRad="38100" dist="38100" dir="2700000" algn="tl">
                    <a:srgbClr val="000000">
                      <a:alpha val="43137"/>
                    </a:srgbClr>
                  </a:outerShdw>
                </a:effectLst>
                <a:latin typeface="Comic Sans MS" pitchFamily="66" charset="0"/>
              </a:rPr>
              <a:t>Кобэйн</a:t>
            </a:r>
            <a:endParaRPr lang="ru-RU" sz="2700" dirty="0">
              <a:effectLst>
                <a:outerShdw blurRad="38100" dist="38100" dir="2700000" algn="tl">
                  <a:srgbClr val="000000">
                    <a:alpha val="43137"/>
                  </a:srgbClr>
                </a:outerShdw>
              </a:effectLst>
              <a:latin typeface="Comic Sans MS" pitchFamily="66" charset="0"/>
            </a:endParaRPr>
          </a:p>
        </p:txBody>
      </p:sp>
      <p:pic>
        <p:nvPicPr>
          <p:cNvPr id="1026" name="Picture 2"/>
          <p:cNvPicPr>
            <a:picLocks noGrp="1" noChangeAspect="1" noChangeArrowheads="1"/>
          </p:cNvPicPr>
          <p:nvPr>
            <p:ph idx="1"/>
          </p:nvPr>
        </p:nvPicPr>
        <p:blipFill>
          <a:blip r:embed="rId2" cstate="print"/>
          <a:srcRect/>
          <a:stretch>
            <a:fillRect/>
          </a:stretch>
        </p:blipFill>
        <p:spPr bwMode="auto">
          <a:xfrm>
            <a:off x="755576" y="1700808"/>
            <a:ext cx="2095500" cy="2859459"/>
          </a:xfrm>
          <a:prstGeom prst="rect">
            <a:avLst/>
          </a:prstGeom>
          <a:noFill/>
          <a:ln w="9525">
            <a:noFill/>
            <a:miter lim="800000"/>
            <a:headEnd/>
            <a:tailEnd/>
          </a:ln>
        </p:spPr>
      </p:pic>
      <p:pic>
        <p:nvPicPr>
          <p:cNvPr id="1030" name="Picture 6"/>
          <p:cNvPicPr>
            <a:picLocks noChangeAspect="1" noChangeArrowheads="1"/>
          </p:cNvPicPr>
          <p:nvPr/>
        </p:nvPicPr>
        <p:blipFill>
          <a:blip r:embed="rId3" cstate="print"/>
          <a:srcRect/>
          <a:stretch>
            <a:fillRect/>
          </a:stretch>
        </p:blipFill>
        <p:spPr bwMode="auto">
          <a:xfrm>
            <a:off x="6444208" y="1700808"/>
            <a:ext cx="2304256" cy="2880320"/>
          </a:xfrm>
          <a:prstGeom prst="rect">
            <a:avLst/>
          </a:prstGeom>
          <a:noFill/>
          <a:ln w="9525">
            <a:noFill/>
            <a:miter lim="800000"/>
            <a:headEnd/>
            <a:tailEnd/>
          </a:ln>
        </p:spPr>
      </p:pic>
      <p:pic>
        <p:nvPicPr>
          <p:cNvPr id="1031" name="Picture 7"/>
          <p:cNvPicPr>
            <a:picLocks noChangeAspect="1" noChangeArrowheads="1"/>
          </p:cNvPicPr>
          <p:nvPr/>
        </p:nvPicPr>
        <p:blipFill>
          <a:blip r:embed="rId4" cstate="print"/>
          <a:srcRect/>
          <a:stretch>
            <a:fillRect/>
          </a:stretch>
        </p:blipFill>
        <p:spPr bwMode="auto">
          <a:xfrm>
            <a:off x="3419872" y="1700808"/>
            <a:ext cx="2376264" cy="2880320"/>
          </a:xfrm>
          <a:prstGeom prst="rect">
            <a:avLst/>
          </a:prstGeom>
          <a:noFill/>
          <a:ln w="9525">
            <a:noFill/>
            <a:miter lim="800000"/>
            <a:headEnd/>
            <a:tailEnd/>
          </a:ln>
        </p:spPr>
      </p:pic>
    </p:spTree>
  </p:cSld>
  <p:clrMapOvr>
    <a:masterClrMapping/>
  </p:clrMapOvr>
  <p:transition>
    <p:wipe dir="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67494"/>
            <a:ext cx="8229600" cy="569218"/>
          </a:xfrm>
        </p:spPr>
        <p:txBody>
          <a:bodyPr>
            <a:noAutofit/>
          </a:bodyPr>
          <a:lstStyle/>
          <a:p>
            <a:pPr algn="ctr"/>
            <a:r>
              <a:rPr lang="ru-RU" sz="3200" dirty="0" smtClean="0">
                <a:effectLst>
                  <a:outerShdw blurRad="38100" dist="38100" dir="2700000" algn="tl">
                    <a:srgbClr val="000000">
                      <a:alpha val="43137"/>
                    </a:srgbClr>
                  </a:outerShdw>
                </a:effectLst>
                <a:latin typeface="Comic Sans MS" pitchFamily="66" charset="0"/>
              </a:rPr>
              <a:t>Классификация самоубийц</a:t>
            </a:r>
            <a:endParaRPr lang="ru-RU" sz="3200" dirty="0">
              <a:effectLst>
                <a:outerShdw blurRad="38100" dist="38100" dir="2700000" algn="tl">
                  <a:srgbClr val="000000">
                    <a:alpha val="43137"/>
                  </a:srgbClr>
                </a:outerShdw>
              </a:effectLst>
              <a:latin typeface="Comic Sans MS" pitchFamily="66" charset="0"/>
            </a:endParaRPr>
          </a:p>
        </p:txBody>
      </p:sp>
      <p:sp>
        <p:nvSpPr>
          <p:cNvPr id="3" name="Содержимое 2"/>
          <p:cNvSpPr>
            <a:spLocks noGrp="1"/>
          </p:cNvSpPr>
          <p:nvPr>
            <p:ph idx="1"/>
          </p:nvPr>
        </p:nvSpPr>
        <p:spPr>
          <a:xfrm>
            <a:off x="457200" y="1052736"/>
            <a:ext cx="8229600" cy="5402072"/>
          </a:xfrm>
        </p:spPr>
        <p:txBody>
          <a:bodyPr>
            <a:normAutofit fontScale="85000" lnSpcReduction="20000"/>
          </a:bodyPr>
          <a:lstStyle/>
          <a:p>
            <a:r>
              <a:rPr lang="ru-RU" b="1" i="1" dirty="0" smtClean="0">
                <a:effectLst>
                  <a:outerShdw blurRad="38100" dist="38100" dir="2700000" algn="tl">
                    <a:srgbClr val="000000">
                      <a:alpha val="43137"/>
                    </a:srgbClr>
                  </a:outerShdw>
                </a:effectLst>
                <a:latin typeface="Comic Sans MS" pitchFamily="66" charset="0"/>
              </a:rPr>
              <a:t>Отрицатель смерти </a:t>
            </a:r>
            <a:r>
              <a:rPr lang="ru-RU" i="1" dirty="0" smtClean="0">
                <a:effectLst>
                  <a:outerShdw blurRad="38100" dist="38100" dir="2700000" algn="tl">
                    <a:srgbClr val="000000">
                      <a:alpha val="43137"/>
                    </a:srgbClr>
                  </a:outerShdw>
                </a:effectLst>
                <a:latin typeface="Comic Sans MS" pitchFamily="66" charset="0"/>
              </a:rPr>
              <a:t>— </a:t>
            </a:r>
            <a:r>
              <a:rPr lang="ru-RU" i="1" dirty="0" smtClean="0">
                <a:solidFill>
                  <a:schemeClr val="accent2">
                    <a:lumMod val="20000"/>
                    <a:lumOff val="80000"/>
                  </a:schemeClr>
                </a:solidFill>
                <a:effectLst>
                  <a:outerShdw blurRad="38100" dist="38100" dir="2700000" algn="tl">
                    <a:srgbClr val="000000">
                      <a:alpha val="43137"/>
                    </a:srgbClr>
                  </a:outerShdw>
                </a:effectLst>
                <a:latin typeface="Comic Sans MS" pitchFamily="66" charset="0"/>
              </a:rPr>
              <a:t>человек, который совершает попытку самоубийства, не признавая смерть как конец своего существования. </a:t>
            </a:r>
          </a:p>
          <a:p>
            <a:endParaRPr lang="ru-RU" i="1" dirty="0" smtClean="0">
              <a:solidFill>
                <a:schemeClr val="accent2">
                  <a:lumMod val="20000"/>
                  <a:lumOff val="80000"/>
                </a:schemeClr>
              </a:solidFill>
              <a:effectLst>
                <a:outerShdw blurRad="38100" dist="38100" dir="2700000" algn="tl">
                  <a:srgbClr val="000000">
                    <a:alpha val="43137"/>
                  </a:srgbClr>
                </a:outerShdw>
              </a:effectLst>
              <a:latin typeface="Comic Sans MS" pitchFamily="66" charset="0"/>
            </a:endParaRPr>
          </a:p>
          <a:p>
            <a:r>
              <a:rPr lang="ru-RU" i="1" dirty="0" smtClean="0">
                <a:solidFill>
                  <a:schemeClr val="accent2">
                    <a:lumMod val="20000"/>
                    <a:lumOff val="80000"/>
                  </a:schemeClr>
                </a:solidFill>
                <a:effectLst>
                  <a:outerShdw blurRad="38100" dist="38100" dir="2700000" algn="tl">
                    <a:srgbClr val="000000">
                      <a:alpha val="43137"/>
                    </a:srgbClr>
                  </a:outerShdw>
                </a:effectLst>
                <a:latin typeface="Comic Sans MS" pitchFamily="66" charset="0"/>
              </a:rPr>
              <a:t>Отрицатели смерти </a:t>
            </a:r>
            <a:r>
              <a:rPr lang="ru-RU" dirty="0" smtClean="0">
                <a:solidFill>
                  <a:schemeClr val="accent2">
                    <a:lumMod val="20000"/>
                    <a:lumOff val="80000"/>
                  </a:schemeClr>
                </a:solidFill>
                <a:effectLst>
                  <a:outerShdw blurRad="38100" dist="38100" dir="2700000" algn="tl">
                    <a:srgbClr val="000000">
                      <a:alpha val="43137"/>
                    </a:srgbClr>
                  </a:outerShdw>
                </a:effectLst>
                <a:latin typeface="Comic Sans MS" pitchFamily="66" charset="0"/>
              </a:rPr>
              <a:t>не верят, что лишая себя жизни, полностью прекращают свое существование. Они считают, что просто отдают свою нынешнюю жизнь в обмен на обретение более счастливого существования в ином мире. Большинство самоубийств, совершаемых детьми, так же как и самоубийства взрослых людей, верящих в загробное существование и совершающих самоубийство ради достижения иной формы жизни. </a:t>
            </a:r>
          </a:p>
          <a:p>
            <a:endParaRPr lang="ru-RU" dirty="0">
              <a:effectLst>
                <a:outerShdw blurRad="38100" dist="38100" dir="2700000" algn="tl">
                  <a:srgbClr val="000000">
                    <a:alpha val="43137"/>
                  </a:srgbClr>
                </a:outerShdw>
              </a:effectLst>
              <a:latin typeface="Comic Sans MS" pitchFamily="66" charset="0"/>
            </a:endParaRPr>
          </a:p>
        </p:txBody>
      </p:sp>
    </p:spTree>
  </p:cSld>
  <p:clrMapOvr>
    <a:masterClrMapping/>
  </p:clrMapOvr>
  <p:transition>
    <p:wipe dir="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67494"/>
            <a:ext cx="8229600" cy="569218"/>
          </a:xfrm>
        </p:spPr>
        <p:txBody>
          <a:bodyPr>
            <a:noAutofit/>
          </a:bodyPr>
          <a:lstStyle/>
          <a:p>
            <a:pPr algn="ctr"/>
            <a:r>
              <a:rPr lang="ru-RU" sz="3200" dirty="0" smtClean="0">
                <a:effectLst>
                  <a:outerShdw blurRad="38100" dist="38100" dir="2700000" algn="tl">
                    <a:srgbClr val="000000">
                      <a:alpha val="43137"/>
                    </a:srgbClr>
                  </a:outerShdw>
                </a:effectLst>
                <a:latin typeface="Comic Sans MS" pitchFamily="66" charset="0"/>
              </a:rPr>
              <a:t>Классификация самоубийц</a:t>
            </a:r>
            <a:endParaRPr lang="ru-RU" sz="3200" dirty="0">
              <a:effectLst>
                <a:outerShdw blurRad="38100" dist="38100" dir="2700000" algn="tl">
                  <a:srgbClr val="000000">
                    <a:alpha val="43137"/>
                  </a:srgbClr>
                </a:outerShdw>
              </a:effectLst>
              <a:latin typeface="Comic Sans MS" pitchFamily="66" charset="0"/>
            </a:endParaRPr>
          </a:p>
        </p:txBody>
      </p:sp>
      <p:sp>
        <p:nvSpPr>
          <p:cNvPr id="3" name="Содержимое 2"/>
          <p:cNvSpPr>
            <a:spLocks noGrp="1"/>
          </p:cNvSpPr>
          <p:nvPr>
            <p:ph idx="1"/>
          </p:nvPr>
        </p:nvSpPr>
        <p:spPr>
          <a:xfrm>
            <a:off x="457200" y="836712"/>
            <a:ext cx="8229600" cy="5618096"/>
          </a:xfrm>
        </p:spPr>
        <p:txBody>
          <a:bodyPr>
            <a:noAutofit/>
          </a:bodyPr>
          <a:lstStyle/>
          <a:p>
            <a:r>
              <a:rPr lang="ru-RU" sz="2400" b="1" i="1" dirty="0" smtClean="0">
                <a:effectLst>
                  <a:outerShdw blurRad="38100" dist="38100" dir="2700000" algn="tl">
                    <a:srgbClr val="000000">
                      <a:alpha val="43137"/>
                    </a:srgbClr>
                  </a:outerShdw>
                </a:effectLst>
                <a:latin typeface="Comic Sans MS" pitchFamily="66" charset="0"/>
              </a:rPr>
              <a:t>Игрок со смертью </a:t>
            </a:r>
            <a:r>
              <a:rPr lang="ru-RU" sz="2400" i="1" dirty="0" smtClean="0">
                <a:effectLst>
                  <a:outerShdw blurRad="38100" dist="38100" dir="2700000" algn="tl">
                    <a:srgbClr val="000000">
                      <a:alpha val="43137"/>
                    </a:srgbClr>
                  </a:outerShdw>
                </a:effectLst>
                <a:latin typeface="Comic Sans MS" pitchFamily="66" charset="0"/>
              </a:rPr>
              <a:t>— </a:t>
            </a:r>
            <a:r>
              <a:rPr lang="ru-RU" sz="2400" i="1" dirty="0" smtClean="0">
                <a:solidFill>
                  <a:schemeClr val="accent2">
                    <a:lumMod val="20000"/>
                    <a:lumOff val="80000"/>
                  </a:schemeClr>
                </a:solidFill>
                <a:effectLst>
                  <a:outerShdw blurRad="38100" dist="38100" dir="2700000" algn="tl">
                    <a:srgbClr val="000000">
                      <a:alpha val="43137"/>
                    </a:srgbClr>
                  </a:outerShdw>
                </a:effectLst>
                <a:latin typeface="Comic Sans MS" pitchFamily="66" charset="0"/>
              </a:rPr>
              <a:t>человек, испытывающий двойственные чувства по отношению к возможности собственной смерти даже в момент совершения попытки самоубийства.</a:t>
            </a:r>
          </a:p>
          <a:p>
            <a:endParaRPr lang="ru-RU" sz="2400" i="1" dirty="0" smtClean="0">
              <a:solidFill>
                <a:schemeClr val="accent2">
                  <a:lumMod val="20000"/>
                  <a:lumOff val="80000"/>
                </a:schemeClr>
              </a:solidFill>
              <a:effectLst>
                <a:outerShdw blurRad="38100" dist="38100" dir="2700000" algn="tl">
                  <a:srgbClr val="000000">
                    <a:alpha val="43137"/>
                  </a:srgbClr>
                </a:outerShdw>
              </a:effectLst>
              <a:latin typeface="Comic Sans MS" pitchFamily="66" charset="0"/>
            </a:endParaRPr>
          </a:p>
          <a:p>
            <a:r>
              <a:rPr lang="ru-RU" sz="2400" i="1" dirty="0" smtClean="0">
                <a:solidFill>
                  <a:schemeClr val="accent2">
                    <a:lumMod val="20000"/>
                    <a:lumOff val="80000"/>
                  </a:schemeClr>
                </a:solidFill>
                <a:effectLst>
                  <a:outerShdw blurRad="38100" dist="38100" dir="2700000" algn="tl">
                    <a:srgbClr val="000000">
                      <a:alpha val="43137"/>
                    </a:srgbClr>
                  </a:outerShdw>
                </a:effectLst>
                <a:latin typeface="Comic Sans MS" pitchFamily="66" charset="0"/>
              </a:rPr>
              <a:t> Игроки со смертью </a:t>
            </a:r>
            <a:r>
              <a:rPr lang="ru-RU" sz="2400" dirty="0" smtClean="0">
                <a:solidFill>
                  <a:schemeClr val="accent2">
                    <a:lumMod val="20000"/>
                    <a:lumOff val="80000"/>
                  </a:schemeClr>
                </a:solidFill>
                <a:effectLst>
                  <a:outerShdw blurRad="38100" dist="38100" dir="2700000" algn="tl">
                    <a:srgbClr val="000000">
                      <a:alpha val="43137"/>
                    </a:srgbClr>
                  </a:outerShdw>
                </a:effectLst>
                <a:latin typeface="Comic Sans MS" pitchFamily="66" charset="0"/>
              </a:rPr>
              <a:t>испытывают противоречивые чувства или двойственность по отношению к возможности собственной смерти даже во время попытки самоубийства, причем эта двойственность проявляется и в самом способе самоубийства. Хотя такие люди в какой-то мере желают умереть, и часто именно так и происходит, способ, каким они пытаются уйти из жизни, не гарантирует смертельного исхода. </a:t>
            </a:r>
            <a:endParaRPr lang="ru-RU" sz="2400" dirty="0">
              <a:effectLst>
                <a:outerShdw blurRad="38100" dist="38100" dir="2700000" algn="tl">
                  <a:srgbClr val="000000">
                    <a:alpha val="43137"/>
                  </a:srgbClr>
                </a:outerShdw>
              </a:effectLst>
              <a:latin typeface="Comic Sans MS" pitchFamily="66" charset="0"/>
            </a:endParaRPr>
          </a:p>
        </p:txBody>
      </p:sp>
    </p:spTree>
  </p:cSld>
  <p:clrMapOvr>
    <a:masterClrMapping/>
  </p:clrMapOvr>
  <p:transition>
    <p:wipe dir="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67494"/>
            <a:ext cx="8229600" cy="929258"/>
          </a:xfrm>
        </p:spPr>
        <p:txBody>
          <a:bodyPr>
            <a:normAutofit/>
          </a:bodyPr>
          <a:lstStyle/>
          <a:p>
            <a:r>
              <a:rPr lang="ru-RU" sz="3200" dirty="0" smtClean="0">
                <a:effectLst>
                  <a:outerShdw blurRad="38100" dist="38100" dir="2700000" algn="tl">
                    <a:srgbClr val="000000">
                      <a:alpha val="43137"/>
                    </a:srgbClr>
                  </a:outerShdw>
                </a:effectLst>
                <a:latin typeface="Comic Sans MS" pitchFamily="66" charset="0"/>
              </a:rPr>
              <a:t>Изучение суицидального поведения:</a:t>
            </a:r>
            <a:endParaRPr lang="ru-RU" sz="3200" dirty="0">
              <a:effectLst>
                <a:outerShdw blurRad="38100" dist="38100" dir="2700000" algn="tl">
                  <a:srgbClr val="000000">
                    <a:alpha val="43137"/>
                  </a:srgbClr>
                </a:outerShdw>
              </a:effectLst>
              <a:latin typeface="Comic Sans MS" pitchFamily="66" charset="0"/>
            </a:endParaRPr>
          </a:p>
        </p:txBody>
      </p:sp>
      <p:sp>
        <p:nvSpPr>
          <p:cNvPr id="3" name="Содержимое 2"/>
          <p:cNvSpPr>
            <a:spLocks noGrp="1"/>
          </p:cNvSpPr>
          <p:nvPr>
            <p:ph idx="1"/>
          </p:nvPr>
        </p:nvSpPr>
        <p:spPr>
          <a:xfrm>
            <a:off x="457200" y="1196752"/>
            <a:ext cx="8229600" cy="5258056"/>
          </a:xfrm>
        </p:spPr>
        <p:txBody>
          <a:bodyPr/>
          <a:lstStyle/>
          <a:p>
            <a:pPr marL="578358" indent="-514350">
              <a:lnSpc>
                <a:spcPct val="150000"/>
              </a:lnSpc>
              <a:buFont typeface="+mj-lt"/>
              <a:buAutoNum type="arabicPeriod"/>
            </a:pPr>
            <a:endParaRPr lang="ru-RU" dirty="0" smtClean="0">
              <a:solidFill>
                <a:schemeClr val="accent2">
                  <a:lumMod val="20000"/>
                  <a:lumOff val="80000"/>
                </a:schemeClr>
              </a:solidFill>
              <a:effectLst>
                <a:outerShdw blurRad="38100" dist="38100" dir="2700000" algn="tl">
                  <a:srgbClr val="000000">
                    <a:alpha val="43137"/>
                  </a:srgbClr>
                </a:outerShdw>
              </a:effectLst>
              <a:latin typeface="Comic Sans MS" pitchFamily="66" charset="0"/>
            </a:endParaRPr>
          </a:p>
          <a:p>
            <a:pPr marL="578358" indent="-514350">
              <a:lnSpc>
                <a:spcPct val="150000"/>
              </a:lnSpc>
              <a:buFont typeface="+mj-lt"/>
              <a:buAutoNum type="arabicPeriod"/>
            </a:pPr>
            <a:r>
              <a:rPr lang="ru-RU" dirty="0" smtClean="0">
                <a:solidFill>
                  <a:schemeClr val="accent2">
                    <a:lumMod val="20000"/>
                    <a:lumOff val="80000"/>
                  </a:schemeClr>
                </a:solidFill>
                <a:effectLst>
                  <a:outerShdw blurRad="38100" dist="38100" dir="2700000" algn="tl">
                    <a:srgbClr val="000000">
                      <a:alpha val="43137"/>
                    </a:srgbClr>
                  </a:outerShdw>
                </a:effectLst>
                <a:latin typeface="Comic Sans MS" pitchFamily="66" charset="0"/>
              </a:rPr>
              <a:t>Интервью </a:t>
            </a:r>
            <a:r>
              <a:rPr lang="ru-RU" dirty="0" err="1" smtClean="0">
                <a:solidFill>
                  <a:schemeClr val="accent2">
                    <a:lumMod val="20000"/>
                    <a:lumOff val="80000"/>
                  </a:schemeClr>
                </a:solidFill>
                <a:effectLst>
                  <a:outerShdw blurRad="38100" dist="38100" dir="2700000" algn="tl">
                    <a:srgbClr val="000000">
                      <a:alpha val="43137"/>
                    </a:srgbClr>
                  </a:outerShdw>
                </a:effectLst>
                <a:latin typeface="Comic Sans MS" pitchFamily="66" charset="0"/>
              </a:rPr>
              <a:t>парасуицидентов</a:t>
            </a:r>
            <a:endParaRPr lang="ru-RU" dirty="0" smtClean="0">
              <a:solidFill>
                <a:schemeClr val="accent2">
                  <a:lumMod val="20000"/>
                  <a:lumOff val="80000"/>
                </a:schemeClr>
              </a:solidFill>
              <a:effectLst>
                <a:outerShdw blurRad="38100" dist="38100" dir="2700000" algn="tl">
                  <a:srgbClr val="000000">
                    <a:alpha val="43137"/>
                  </a:srgbClr>
                </a:outerShdw>
              </a:effectLst>
              <a:latin typeface="Comic Sans MS" pitchFamily="66" charset="0"/>
            </a:endParaRPr>
          </a:p>
          <a:p>
            <a:pPr marL="578358" indent="-514350">
              <a:lnSpc>
                <a:spcPct val="150000"/>
              </a:lnSpc>
              <a:buFont typeface="+mj-lt"/>
              <a:buAutoNum type="arabicPeriod"/>
            </a:pPr>
            <a:r>
              <a:rPr lang="ru-RU" dirty="0" smtClean="0">
                <a:solidFill>
                  <a:schemeClr val="accent2">
                    <a:lumMod val="20000"/>
                    <a:lumOff val="80000"/>
                  </a:schemeClr>
                </a:solidFill>
                <a:effectLst>
                  <a:outerShdw blurRad="38100" dist="38100" dir="2700000" algn="tl">
                    <a:srgbClr val="000000">
                      <a:alpha val="43137"/>
                    </a:srgbClr>
                  </a:outerShdw>
                </a:effectLst>
                <a:latin typeface="Comic Sans MS" pitchFamily="66" charset="0"/>
              </a:rPr>
              <a:t>Опрос свидетелей и родственников</a:t>
            </a:r>
          </a:p>
          <a:p>
            <a:pPr marL="578358" indent="-514350">
              <a:lnSpc>
                <a:spcPct val="150000"/>
              </a:lnSpc>
              <a:buFont typeface="+mj-lt"/>
              <a:buAutoNum type="arabicPeriod"/>
            </a:pPr>
            <a:r>
              <a:rPr lang="ru-RU" dirty="0" smtClean="0">
                <a:solidFill>
                  <a:schemeClr val="accent2">
                    <a:lumMod val="20000"/>
                    <a:lumOff val="80000"/>
                  </a:schemeClr>
                </a:solidFill>
                <a:effectLst>
                  <a:outerShdw blurRad="38100" dist="38100" dir="2700000" algn="tl">
                    <a:srgbClr val="000000">
                      <a:alpha val="43137"/>
                    </a:srgbClr>
                  </a:outerShdw>
                </a:effectLst>
                <a:latin typeface="Comic Sans MS" pitchFamily="66" charset="0"/>
              </a:rPr>
              <a:t>Изучение предсмертных записок</a:t>
            </a:r>
          </a:p>
          <a:p>
            <a:pPr marL="578358" indent="-514350">
              <a:buFont typeface="+mj-lt"/>
              <a:buAutoNum type="arabicPeriod"/>
            </a:pPr>
            <a:endParaRPr lang="ru-RU" dirty="0">
              <a:effectLst>
                <a:outerShdw blurRad="38100" dist="38100" dir="2700000" algn="tl">
                  <a:srgbClr val="000000">
                    <a:alpha val="43137"/>
                  </a:srgbClr>
                </a:outerShdw>
              </a:effectLst>
              <a:latin typeface="Comic Sans MS" pitchFamily="66" charset="0"/>
            </a:endParaRPr>
          </a:p>
        </p:txBody>
      </p:sp>
    </p:spTree>
  </p:cSld>
  <p:clrMapOvr>
    <a:masterClrMapping/>
  </p:clrMapOvr>
  <p:transition>
    <p:wipe dir="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67494"/>
            <a:ext cx="8229600" cy="1145282"/>
          </a:xfrm>
        </p:spPr>
        <p:txBody>
          <a:bodyPr>
            <a:normAutofit fontScale="90000"/>
          </a:bodyPr>
          <a:lstStyle/>
          <a:p>
            <a:pPr algn="ctr"/>
            <a:r>
              <a:rPr lang="ru-RU" sz="3600" dirty="0" smtClean="0">
                <a:effectLst>
                  <a:outerShdw blurRad="38100" dist="38100" dir="2700000" algn="tl">
                    <a:srgbClr val="000000">
                      <a:alpha val="43137"/>
                    </a:srgbClr>
                  </a:outerShdw>
                </a:effectLst>
                <a:latin typeface="Comic Sans MS" pitchFamily="66" charset="0"/>
              </a:rPr>
              <a:t>Предсмертные записки </a:t>
            </a:r>
            <a:r>
              <a:rPr lang="ru-RU" sz="3600" dirty="0" err="1" smtClean="0">
                <a:effectLst>
                  <a:outerShdw blurRad="38100" dist="38100" dir="2700000" algn="tl">
                    <a:srgbClr val="000000">
                      <a:alpha val="43137"/>
                    </a:srgbClr>
                  </a:outerShdw>
                </a:effectLst>
                <a:latin typeface="Comic Sans MS" pitchFamily="66" charset="0"/>
              </a:rPr>
              <a:t>суицидентов</a:t>
            </a:r>
            <a:endParaRPr lang="ru-RU" sz="3600" dirty="0">
              <a:effectLst>
                <a:outerShdw blurRad="38100" dist="38100" dir="2700000" algn="tl">
                  <a:srgbClr val="000000">
                    <a:alpha val="43137"/>
                  </a:srgbClr>
                </a:outerShdw>
              </a:effectLst>
              <a:latin typeface="Comic Sans MS" pitchFamily="66" charset="0"/>
            </a:endParaRPr>
          </a:p>
        </p:txBody>
      </p:sp>
      <p:sp>
        <p:nvSpPr>
          <p:cNvPr id="3" name="Содержимое 2"/>
          <p:cNvSpPr>
            <a:spLocks noGrp="1"/>
          </p:cNvSpPr>
          <p:nvPr>
            <p:ph idx="1"/>
          </p:nvPr>
        </p:nvSpPr>
        <p:spPr>
          <a:xfrm>
            <a:off x="457200" y="1124744"/>
            <a:ext cx="8229600" cy="5330064"/>
          </a:xfrm>
        </p:spPr>
        <p:txBody>
          <a:bodyPr/>
          <a:lstStyle/>
          <a:p>
            <a:r>
              <a:rPr lang="ru-RU" dirty="0" smtClean="0">
                <a:solidFill>
                  <a:schemeClr val="accent2">
                    <a:lumMod val="20000"/>
                    <a:lumOff val="80000"/>
                  </a:schemeClr>
                </a:solidFill>
                <a:effectLst>
                  <a:outerShdw blurRad="38100" dist="38100" dir="2700000" algn="tl">
                    <a:srgbClr val="000000">
                      <a:alpha val="43137"/>
                    </a:srgbClr>
                  </a:outerShdw>
                </a:effectLst>
                <a:latin typeface="Comic Sans MS" pitchFamily="66" charset="0"/>
              </a:rPr>
              <a:t>12-34% </a:t>
            </a:r>
            <a:r>
              <a:rPr lang="ru-RU" dirty="0" err="1" smtClean="0">
                <a:solidFill>
                  <a:schemeClr val="accent2">
                    <a:lumMod val="20000"/>
                    <a:lumOff val="80000"/>
                  </a:schemeClr>
                </a:solidFill>
                <a:effectLst>
                  <a:outerShdw blurRad="38100" dist="38100" dir="2700000" algn="tl">
                    <a:srgbClr val="000000">
                      <a:alpha val="43137"/>
                    </a:srgbClr>
                  </a:outerShdw>
                </a:effectLst>
                <a:latin typeface="Comic Sans MS" pitchFamily="66" charset="0"/>
              </a:rPr>
              <a:t>суицидентов</a:t>
            </a:r>
            <a:r>
              <a:rPr lang="ru-RU" dirty="0" smtClean="0">
                <a:solidFill>
                  <a:schemeClr val="accent2">
                    <a:lumMod val="20000"/>
                    <a:lumOff val="80000"/>
                  </a:schemeClr>
                </a:solidFill>
                <a:effectLst>
                  <a:outerShdw blurRad="38100" dist="38100" dir="2700000" algn="tl">
                    <a:srgbClr val="000000">
                      <a:alpha val="43137"/>
                    </a:srgbClr>
                  </a:outerShdw>
                </a:effectLst>
                <a:latin typeface="Comic Sans MS" pitchFamily="66" charset="0"/>
              </a:rPr>
              <a:t>  оставляют предсмертные записки, большинство из которых адресованы  конкретным людям</a:t>
            </a:r>
          </a:p>
          <a:p>
            <a:pPr>
              <a:buNone/>
            </a:pPr>
            <a:endParaRPr lang="ru-RU" dirty="0" smtClean="0">
              <a:solidFill>
                <a:schemeClr val="accent2">
                  <a:lumMod val="20000"/>
                  <a:lumOff val="80000"/>
                </a:schemeClr>
              </a:solidFill>
              <a:effectLst>
                <a:outerShdw blurRad="38100" dist="38100" dir="2700000" algn="tl">
                  <a:srgbClr val="000000">
                    <a:alpha val="43137"/>
                  </a:srgbClr>
                </a:outerShdw>
              </a:effectLst>
              <a:latin typeface="Comic Sans MS" pitchFamily="66" charset="0"/>
            </a:endParaRPr>
          </a:p>
          <a:p>
            <a:r>
              <a:rPr lang="ru-RU" dirty="0" smtClean="0">
                <a:solidFill>
                  <a:schemeClr val="accent2">
                    <a:lumMod val="20000"/>
                    <a:lumOff val="80000"/>
                  </a:schemeClr>
                </a:solidFill>
                <a:effectLst>
                  <a:outerShdw blurRad="38100" dist="38100" dir="2700000" algn="tl">
                    <a:srgbClr val="000000">
                      <a:alpha val="43137"/>
                    </a:srgbClr>
                  </a:outerShdw>
                </a:effectLst>
                <a:latin typeface="Comic Sans MS" pitchFamily="66" charset="0"/>
              </a:rPr>
              <a:t>Реакция родственников на записки: </a:t>
            </a:r>
            <a:r>
              <a:rPr lang="ru-RU" i="1" u="sng" dirty="0" smtClean="0">
                <a:solidFill>
                  <a:schemeClr val="accent2">
                    <a:lumMod val="20000"/>
                    <a:lumOff val="80000"/>
                  </a:schemeClr>
                </a:solidFill>
                <a:effectLst>
                  <a:outerShdw blurRad="38100" dist="38100" dir="2700000" algn="tl">
                    <a:srgbClr val="000000">
                      <a:alpha val="43137"/>
                    </a:srgbClr>
                  </a:outerShdw>
                </a:effectLst>
                <a:latin typeface="Comic Sans MS" pitchFamily="66" charset="0"/>
              </a:rPr>
              <a:t>чувство облегчения или чувство вины</a:t>
            </a:r>
          </a:p>
          <a:p>
            <a:pPr>
              <a:buNone/>
            </a:pPr>
            <a:endParaRPr lang="ru-RU" i="1" u="sng" dirty="0" smtClean="0">
              <a:solidFill>
                <a:schemeClr val="accent2">
                  <a:lumMod val="20000"/>
                  <a:lumOff val="80000"/>
                </a:schemeClr>
              </a:solidFill>
              <a:effectLst>
                <a:outerShdw blurRad="38100" dist="38100" dir="2700000" algn="tl">
                  <a:srgbClr val="000000">
                    <a:alpha val="43137"/>
                  </a:srgbClr>
                </a:outerShdw>
              </a:effectLst>
              <a:latin typeface="Comic Sans MS" pitchFamily="66" charset="0"/>
            </a:endParaRPr>
          </a:p>
          <a:p>
            <a:r>
              <a:rPr lang="ru-RU" dirty="0" smtClean="0">
                <a:solidFill>
                  <a:schemeClr val="accent2">
                    <a:lumMod val="20000"/>
                    <a:lumOff val="80000"/>
                  </a:schemeClr>
                </a:solidFill>
                <a:effectLst>
                  <a:outerShdw blurRad="38100" dist="38100" dir="2700000" algn="tl">
                    <a:srgbClr val="000000">
                      <a:alpha val="43137"/>
                    </a:srgbClr>
                  </a:outerShdw>
                </a:effectLst>
                <a:latin typeface="Comic Sans MS" pitchFamily="66" charset="0"/>
              </a:rPr>
              <a:t>Содержание предсмертных записок часто зависит от возраста </a:t>
            </a:r>
            <a:r>
              <a:rPr lang="ru-RU" dirty="0" err="1" smtClean="0">
                <a:solidFill>
                  <a:schemeClr val="accent2">
                    <a:lumMod val="20000"/>
                    <a:lumOff val="80000"/>
                  </a:schemeClr>
                </a:solidFill>
                <a:effectLst>
                  <a:outerShdw blurRad="38100" dist="38100" dir="2700000" algn="tl">
                    <a:srgbClr val="000000">
                      <a:alpha val="43137"/>
                    </a:srgbClr>
                  </a:outerShdw>
                </a:effectLst>
                <a:latin typeface="Comic Sans MS" pitchFamily="66" charset="0"/>
              </a:rPr>
              <a:t>суицидента</a:t>
            </a:r>
            <a:endParaRPr lang="ru-RU" dirty="0" smtClean="0">
              <a:effectLst>
                <a:outerShdw blurRad="38100" dist="38100" dir="2700000" algn="tl">
                  <a:srgbClr val="000000">
                    <a:alpha val="43137"/>
                  </a:srgbClr>
                </a:outerShdw>
              </a:effectLst>
              <a:latin typeface="Comic Sans MS" pitchFamily="66" charset="0"/>
            </a:endParaRPr>
          </a:p>
          <a:p>
            <a:endParaRPr lang="ru-RU" dirty="0" smtClean="0">
              <a:solidFill>
                <a:schemeClr val="accent2">
                  <a:lumMod val="20000"/>
                  <a:lumOff val="80000"/>
                </a:schemeClr>
              </a:solidFill>
              <a:effectLst>
                <a:outerShdw blurRad="38100" dist="38100" dir="2700000" algn="tl">
                  <a:srgbClr val="000000">
                    <a:alpha val="43137"/>
                  </a:srgbClr>
                </a:outerShdw>
              </a:effectLst>
              <a:latin typeface="Comic Sans MS" pitchFamily="66" charset="0"/>
            </a:endParaRPr>
          </a:p>
          <a:p>
            <a:endParaRPr lang="ru-RU" dirty="0" smtClean="0">
              <a:solidFill>
                <a:schemeClr val="accent2">
                  <a:lumMod val="20000"/>
                  <a:lumOff val="80000"/>
                </a:schemeClr>
              </a:solidFill>
              <a:effectLst>
                <a:outerShdw blurRad="38100" dist="38100" dir="2700000" algn="tl">
                  <a:srgbClr val="000000">
                    <a:alpha val="43137"/>
                  </a:srgbClr>
                </a:outerShdw>
              </a:effectLst>
              <a:latin typeface="Comic Sans MS" pitchFamily="66" charset="0"/>
            </a:endParaRPr>
          </a:p>
          <a:p>
            <a:endParaRPr lang="ru-RU" dirty="0">
              <a:effectLst>
                <a:outerShdw blurRad="38100" dist="38100" dir="2700000" algn="tl">
                  <a:srgbClr val="000000">
                    <a:alpha val="43137"/>
                  </a:srgbClr>
                </a:outerShdw>
              </a:effectLst>
              <a:latin typeface="Comic Sans MS" pitchFamily="66" charset="0"/>
            </a:endParaRPr>
          </a:p>
        </p:txBody>
      </p:sp>
    </p:spTree>
  </p:cSld>
  <p:clrMapOvr>
    <a:masterClrMapping/>
  </p:clrMapOvr>
  <p:transition>
    <p:wipe dir="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67494"/>
            <a:ext cx="8229600" cy="1001266"/>
          </a:xfrm>
        </p:spPr>
        <p:txBody>
          <a:bodyPr>
            <a:normAutofit/>
          </a:bodyPr>
          <a:lstStyle/>
          <a:p>
            <a:pPr algn="ctr"/>
            <a:r>
              <a:rPr lang="ru-RU" sz="3200" dirty="0" smtClean="0">
                <a:effectLst>
                  <a:outerShdw blurRad="38100" dist="38100" dir="2700000" algn="tl">
                    <a:srgbClr val="000000">
                      <a:alpha val="43137"/>
                    </a:srgbClr>
                  </a:outerShdw>
                </a:effectLst>
                <a:latin typeface="Comic Sans MS" pitchFamily="66" charset="0"/>
              </a:rPr>
              <a:t>Содержание предсмертных записок</a:t>
            </a:r>
            <a:endParaRPr lang="ru-RU" sz="3200" dirty="0">
              <a:effectLst>
                <a:outerShdw blurRad="38100" dist="38100" dir="2700000" algn="tl">
                  <a:srgbClr val="000000">
                    <a:alpha val="43137"/>
                  </a:srgbClr>
                </a:outerShdw>
              </a:effectLst>
              <a:latin typeface="Comic Sans MS" pitchFamily="66" charset="0"/>
            </a:endParaRPr>
          </a:p>
        </p:txBody>
      </p:sp>
      <p:sp>
        <p:nvSpPr>
          <p:cNvPr id="3" name="Содержимое 2"/>
          <p:cNvSpPr>
            <a:spLocks noGrp="1"/>
          </p:cNvSpPr>
          <p:nvPr>
            <p:ph idx="1"/>
          </p:nvPr>
        </p:nvSpPr>
        <p:spPr>
          <a:xfrm>
            <a:off x="457200" y="1124744"/>
            <a:ext cx="8229600" cy="5330064"/>
          </a:xfrm>
        </p:spPr>
        <p:txBody>
          <a:bodyPr/>
          <a:lstStyle/>
          <a:p>
            <a:endParaRPr lang="ru-RU" dirty="0" smtClean="0">
              <a:effectLst>
                <a:outerShdw blurRad="38100" dist="38100" dir="2700000" algn="tl">
                  <a:srgbClr val="000000">
                    <a:alpha val="43137"/>
                  </a:srgbClr>
                </a:outerShdw>
              </a:effectLst>
              <a:latin typeface="Comic Sans MS" pitchFamily="66" charset="0"/>
            </a:endParaRPr>
          </a:p>
          <a:p>
            <a:r>
              <a:rPr lang="ru-RU" dirty="0" smtClean="0">
                <a:effectLst>
                  <a:outerShdw blurRad="38100" dist="38100" dir="2700000" algn="tl">
                    <a:srgbClr val="000000">
                      <a:alpha val="43137"/>
                    </a:srgbClr>
                  </a:outerShdw>
                </a:effectLst>
                <a:latin typeface="Comic Sans MS" pitchFamily="66" charset="0"/>
              </a:rPr>
              <a:t>До 40 лет : взаимоотношения с людьми</a:t>
            </a:r>
          </a:p>
          <a:p>
            <a:r>
              <a:rPr lang="ru-RU" dirty="0" smtClean="0">
                <a:effectLst>
                  <a:outerShdw blurRad="38100" dist="38100" dir="2700000" algn="tl">
                    <a:srgbClr val="000000">
                      <a:alpha val="43137"/>
                    </a:srgbClr>
                  </a:outerShdw>
                </a:effectLst>
                <a:latin typeface="Comic Sans MS" pitchFamily="66" charset="0"/>
              </a:rPr>
              <a:t>40-49 лет: невозможность справиться с жизненными трудностями</a:t>
            </a:r>
          </a:p>
          <a:p>
            <a:r>
              <a:rPr lang="ru-RU" dirty="0" smtClean="0">
                <a:effectLst>
                  <a:outerShdw blurRad="38100" dist="38100" dir="2700000" algn="tl">
                    <a:srgbClr val="000000">
                      <a:alpha val="43137"/>
                    </a:srgbClr>
                  </a:outerShdw>
                </a:effectLst>
                <a:latin typeface="Comic Sans MS" pitchFamily="66" charset="0"/>
              </a:rPr>
              <a:t>50-59 лет: предпочитают не упоминать о причинах самоубийства</a:t>
            </a:r>
          </a:p>
          <a:p>
            <a:r>
              <a:rPr lang="ru-RU" dirty="0" smtClean="0">
                <a:effectLst>
                  <a:outerShdw blurRad="38100" dist="38100" dir="2700000" algn="tl">
                    <a:srgbClr val="000000">
                      <a:alpha val="43137"/>
                    </a:srgbClr>
                  </a:outerShdw>
                </a:effectLst>
                <a:latin typeface="Comic Sans MS" pitchFamily="66" charset="0"/>
              </a:rPr>
              <a:t>После 60 лет: болезни, физическое одряхление, одиночество</a:t>
            </a:r>
            <a:endParaRPr lang="ru-RU" dirty="0">
              <a:effectLst>
                <a:outerShdw blurRad="38100" dist="38100" dir="2700000" algn="tl">
                  <a:srgbClr val="000000">
                    <a:alpha val="43137"/>
                  </a:srgbClr>
                </a:outerShdw>
              </a:effectLst>
              <a:latin typeface="Comic Sans MS" pitchFamily="66" charset="0"/>
            </a:endParaRPr>
          </a:p>
        </p:txBody>
      </p:sp>
    </p:spTree>
  </p:cSld>
  <p:clrMapOvr>
    <a:masterClrMapping/>
  </p:clrMapOvr>
  <p:transition>
    <p:wipe dir="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67494"/>
            <a:ext cx="8229600" cy="1937370"/>
          </a:xfrm>
        </p:spPr>
        <p:txBody>
          <a:bodyPr>
            <a:normAutofit fontScale="90000"/>
          </a:bodyPr>
          <a:lstStyle/>
          <a:p>
            <a:pPr algn="ctr"/>
            <a:r>
              <a:rPr lang="ru-RU" sz="3600" b="1" dirty="0" smtClean="0">
                <a:effectLst>
                  <a:outerShdw blurRad="38100" dist="38100" dir="2700000" algn="tl">
                    <a:srgbClr val="000000">
                      <a:alpha val="43137"/>
                    </a:srgbClr>
                  </a:outerShdw>
                </a:effectLst>
                <a:latin typeface="Comic Sans MS" pitchFamily="66" charset="0"/>
              </a:rPr>
              <a:t>Факторы, способствующие возникновению суицидных намерений</a:t>
            </a:r>
            <a:r>
              <a:rPr lang="ru-RU" b="1" dirty="0" smtClean="0">
                <a:effectLst>
                  <a:outerShdw blurRad="38100" dist="38100" dir="2700000" algn="tl">
                    <a:srgbClr val="000000">
                      <a:alpha val="43137"/>
                    </a:srgbClr>
                  </a:outerShdw>
                </a:effectLst>
                <a:latin typeface="Comic Sans MS" pitchFamily="66" charset="0"/>
              </a:rPr>
              <a:t/>
            </a:r>
            <a:br>
              <a:rPr lang="ru-RU" b="1" dirty="0" smtClean="0">
                <a:effectLst>
                  <a:outerShdw blurRad="38100" dist="38100" dir="2700000" algn="tl">
                    <a:srgbClr val="000000">
                      <a:alpha val="43137"/>
                    </a:srgbClr>
                  </a:outerShdw>
                </a:effectLst>
                <a:latin typeface="Comic Sans MS" pitchFamily="66" charset="0"/>
              </a:rPr>
            </a:br>
            <a:endParaRPr lang="ru-RU" dirty="0">
              <a:effectLst>
                <a:outerShdw blurRad="38100" dist="38100" dir="2700000" algn="tl">
                  <a:srgbClr val="000000">
                    <a:alpha val="43137"/>
                  </a:srgbClr>
                </a:outerShdw>
              </a:effectLst>
              <a:latin typeface="Comic Sans MS" pitchFamily="66" charset="0"/>
            </a:endParaRPr>
          </a:p>
        </p:txBody>
      </p:sp>
      <p:sp>
        <p:nvSpPr>
          <p:cNvPr id="3" name="Содержимое 2"/>
          <p:cNvSpPr>
            <a:spLocks noGrp="1"/>
          </p:cNvSpPr>
          <p:nvPr>
            <p:ph idx="1"/>
          </p:nvPr>
        </p:nvSpPr>
        <p:spPr>
          <a:xfrm>
            <a:off x="457200" y="1988840"/>
            <a:ext cx="8229600" cy="4465968"/>
          </a:xfrm>
        </p:spPr>
        <p:txBody>
          <a:bodyPr/>
          <a:lstStyle/>
          <a:p>
            <a:pPr marL="578358" lvl="0" indent="-514350">
              <a:buAutoNum type="arabicPeriod"/>
            </a:pPr>
            <a:r>
              <a:rPr lang="ru-RU" i="1" dirty="0" smtClean="0">
                <a:effectLst>
                  <a:outerShdw blurRad="38100" dist="38100" dir="2700000" algn="tl">
                    <a:srgbClr val="000000">
                      <a:alpha val="43137"/>
                    </a:srgbClr>
                  </a:outerShdw>
                </a:effectLst>
                <a:latin typeface="Comic Sans MS" pitchFamily="66" charset="0"/>
              </a:rPr>
              <a:t>Стрессовые события . </a:t>
            </a:r>
          </a:p>
          <a:p>
            <a:pPr marL="578358" indent="-514350"/>
            <a:r>
              <a:rPr lang="ru-RU" dirty="0" smtClean="0">
                <a:solidFill>
                  <a:schemeClr val="accent2">
                    <a:lumMod val="20000"/>
                    <a:lumOff val="80000"/>
                  </a:schemeClr>
                </a:solidFill>
                <a:effectLst>
                  <a:outerShdw blurRad="38100" dist="38100" dir="2700000" algn="tl">
                    <a:srgbClr val="000000">
                      <a:alpha val="43137"/>
                    </a:srgbClr>
                  </a:outerShdw>
                </a:effectLst>
                <a:latin typeface="Comic Sans MS" pitchFamily="66" charset="0"/>
              </a:rPr>
              <a:t>тяжелая болезнь</a:t>
            </a:r>
          </a:p>
          <a:p>
            <a:pPr marL="578358" indent="-514350"/>
            <a:r>
              <a:rPr lang="ru-RU" dirty="0" smtClean="0">
                <a:solidFill>
                  <a:schemeClr val="accent2">
                    <a:lumMod val="20000"/>
                    <a:lumOff val="80000"/>
                  </a:schemeClr>
                </a:solidFill>
                <a:effectLst>
                  <a:outerShdw blurRad="38100" dist="38100" dir="2700000" algn="tl">
                    <a:srgbClr val="000000">
                      <a:alpha val="43137"/>
                    </a:srgbClr>
                  </a:outerShdw>
                </a:effectLst>
                <a:latin typeface="Comic Sans MS" pitchFamily="66" charset="0"/>
              </a:rPr>
              <a:t>неблагоприятная окружающая обстановка </a:t>
            </a:r>
          </a:p>
          <a:p>
            <a:pPr marL="578358" indent="-514350"/>
            <a:r>
              <a:rPr lang="ru-RU" dirty="0" smtClean="0">
                <a:solidFill>
                  <a:schemeClr val="accent2">
                    <a:lumMod val="20000"/>
                    <a:lumOff val="80000"/>
                  </a:schemeClr>
                </a:solidFill>
                <a:effectLst>
                  <a:outerShdw blurRad="38100" dist="38100" dir="2700000" algn="tl">
                    <a:srgbClr val="000000">
                      <a:alpha val="43137"/>
                    </a:srgbClr>
                  </a:outerShdw>
                </a:effectLst>
                <a:latin typeface="Comic Sans MS" pitchFamily="66" charset="0"/>
              </a:rPr>
              <a:t> профессиональный стресс.</a:t>
            </a:r>
          </a:p>
          <a:p>
            <a:endParaRPr lang="ru-RU" dirty="0">
              <a:effectLst>
                <a:outerShdw blurRad="38100" dist="38100" dir="2700000" algn="tl">
                  <a:srgbClr val="000000">
                    <a:alpha val="43137"/>
                  </a:srgbClr>
                </a:outerShdw>
              </a:effectLst>
              <a:latin typeface="Comic Sans MS" pitchFamily="66" charset="0"/>
            </a:endParaRPr>
          </a:p>
        </p:txBody>
      </p:sp>
    </p:spTree>
  </p:cSld>
  <p:clrMapOvr>
    <a:masterClrMapping/>
  </p:clrMapOvr>
  <p:transition>
    <p:wipe dir="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67494"/>
            <a:ext cx="8229600" cy="1721346"/>
          </a:xfrm>
        </p:spPr>
        <p:txBody>
          <a:bodyPr>
            <a:normAutofit fontScale="90000"/>
          </a:bodyPr>
          <a:lstStyle/>
          <a:p>
            <a:pPr algn="ctr"/>
            <a:r>
              <a:rPr lang="ru-RU" sz="3600" b="1" dirty="0" smtClean="0">
                <a:effectLst>
                  <a:outerShdw blurRad="38100" dist="38100" dir="2700000" algn="tl">
                    <a:srgbClr val="000000">
                      <a:alpha val="43137"/>
                    </a:srgbClr>
                  </a:outerShdw>
                </a:effectLst>
                <a:latin typeface="Comic Sans MS" pitchFamily="66" charset="0"/>
              </a:rPr>
              <a:t>Факторы, способствующие возникновению суицидных намерений</a:t>
            </a:r>
            <a:r>
              <a:rPr lang="ru-RU" b="1" dirty="0" smtClean="0">
                <a:effectLst>
                  <a:outerShdw blurRad="38100" dist="38100" dir="2700000" algn="tl">
                    <a:srgbClr val="000000">
                      <a:alpha val="43137"/>
                    </a:srgbClr>
                  </a:outerShdw>
                </a:effectLst>
                <a:latin typeface="Comic Sans MS" pitchFamily="66" charset="0"/>
              </a:rPr>
              <a:t/>
            </a:r>
            <a:br>
              <a:rPr lang="ru-RU" b="1" dirty="0" smtClean="0">
                <a:effectLst>
                  <a:outerShdw blurRad="38100" dist="38100" dir="2700000" algn="tl">
                    <a:srgbClr val="000000">
                      <a:alpha val="43137"/>
                    </a:srgbClr>
                  </a:outerShdw>
                </a:effectLst>
                <a:latin typeface="Comic Sans MS" pitchFamily="66" charset="0"/>
              </a:rPr>
            </a:br>
            <a:endParaRPr lang="ru-RU" dirty="0">
              <a:effectLst>
                <a:outerShdw blurRad="38100" dist="38100" dir="2700000" algn="tl">
                  <a:srgbClr val="000000">
                    <a:alpha val="43137"/>
                  </a:srgbClr>
                </a:outerShdw>
              </a:effectLst>
              <a:latin typeface="Comic Sans MS" pitchFamily="66" charset="0"/>
            </a:endParaRPr>
          </a:p>
        </p:txBody>
      </p:sp>
      <p:sp>
        <p:nvSpPr>
          <p:cNvPr id="3" name="Содержимое 2"/>
          <p:cNvSpPr>
            <a:spLocks noGrp="1"/>
          </p:cNvSpPr>
          <p:nvPr>
            <p:ph idx="1"/>
          </p:nvPr>
        </p:nvSpPr>
        <p:spPr/>
        <p:txBody>
          <a:bodyPr/>
          <a:lstStyle/>
          <a:p>
            <a:pPr>
              <a:buNone/>
            </a:pPr>
            <a:r>
              <a:rPr lang="ru-RU" i="1" dirty="0" smtClean="0">
                <a:effectLst>
                  <a:outerShdw blurRad="38100" dist="38100" dir="2700000" algn="tl">
                    <a:srgbClr val="000000">
                      <a:alpha val="43137"/>
                    </a:srgbClr>
                  </a:outerShdw>
                </a:effectLst>
                <a:latin typeface="Comic Sans MS" pitchFamily="66" charset="0"/>
              </a:rPr>
              <a:t>2. Изменения в настроении и мышлении:</a:t>
            </a:r>
          </a:p>
          <a:p>
            <a:r>
              <a:rPr lang="ru-RU" dirty="0" smtClean="0">
                <a:solidFill>
                  <a:schemeClr val="accent2">
                    <a:lumMod val="20000"/>
                    <a:lumOff val="80000"/>
                  </a:schemeClr>
                </a:solidFill>
                <a:effectLst>
                  <a:outerShdw blurRad="38100" dist="38100" dir="2700000" algn="tl">
                    <a:srgbClr val="000000">
                      <a:alpha val="43137"/>
                    </a:srgbClr>
                  </a:outerShdw>
                </a:effectLst>
                <a:latin typeface="Comic Sans MS" pitchFamily="66" charset="0"/>
              </a:rPr>
              <a:t>Чувство тревоги, напряжения, фрустрации</a:t>
            </a:r>
          </a:p>
          <a:p>
            <a:r>
              <a:rPr lang="ru-RU" dirty="0" smtClean="0">
                <a:solidFill>
                  <a:schemeClr val="accent2">
                    <a:lumMod val="20000"/>
                    <a:lumOff val="80000"/>
                  </a:schemeClr>
                </a:solidFill>
                <a:effectLst>
                  <a:outerShdw blurRad="38100" dist="38100" dir="2700000" algn="tl">
                    <a:srgbClr val="000000">
                      <a:alpha val="43137"/>
                    </a:srgbClr>
                  </a:outerShdw>
                </a:effectLst>
                <a:latin typeface="Comic Sans MS" pitchFamily="66" charset="0"/>
              </a:rPr>
              <a:t>Чувство гнева или стыда</a:t>
            </a:r>
          </a:p>
          <a:p>
            <a:r>
              <a:rPr lang="ru-RU" dirty="0" smtClean="0">
                <a:solidFill>
                  <a:schemeClr val="accent2">
                    <a:lumMod val="20000"/>
                    <a:lumOff val="80000"/>
                  </a:schemeClr>
                </a:solidFill>
                <a:effectLst>
                  <a:outerShdw blurRad="38100" dist="38100" dir="2700000" algn="tl">
                    <a:srgbClr val="000000">
                      <a:alpha val="43137"/>
                    </a:srgbClr>
                  </a:outerShdw>
                </a:effectLst>
                <a:latin typeface="Comic Sans MS" pitchFamily="66" charset="0"/>
              </a:rPr>
              <a:t>Чувство безысходности</a:t>
            </a:r>
          </a:p>
          <a:p>
            <a:r>
              <a:rPr lang="ru-RU" dirty="0" smtClean="0">
                <a:solidFill>
                  <a:schemeClr val="accent2">
                    <a:lumMod val="20000"/>
                    <a:lumOff val="80000"/>
                  </a:schemeClr>
                </a:solidFill>
                <a:effectLst>
                  <a:outerShdw blurRad="38100" dist="38100" dir="2700000" algn="tl">
                    <a:srgbClr val="000000">
                      <a:alpha val="43137"/>
                    </a:srgbClr>
                  </a:outerShdw>
                </a:effectLst>
                <a:latin typeface="Comic Sans MS" pitchFamily="66" charset="0"/>
              </a:rPr>
              <a:t>Дихотомическое мышление</a:t>
            </a:r>
          </a:p>
        </p:txBody>
      </p:sp>
    </p:spTree>
  </p:cSld>
  <p:clrMapOvr>
    <a:masterClrMapping/>
  </p:clrMapOvr>
  <p:transition>
    <p:wipe dir="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pPr algn="ctr"/>
            <a:r>
              <a:rPr lang="ru-RU" sz="3200" b="1" dirty="0" smtClean="0">
                <a:effectLst>
                  <a:outerShdw blurRad="38100" dist="38100" dir="2700000" algn="tl">
                    <a:srgbClr val="000000">
                      <a:alpha val="43137"/>
                    </a:srgbClr>
                  </a:outerShdw>
                </a:effectLst>
                <a:latin typeface="Comic Sans MS" pitchFamily="66" charset="0"/>
              </a:rPr>
              <a:t>Факторы, способствующие возникновению суицидных намерений</a:t>
            </a:r>
            <a:endParaRPr lang="ru-RU" sz="3200" dirty="0">
              <a:effectLst>
                <a:outerShdw blurRad="38100" dist="38100" dir="2700000" algn="tl">
                  <a:srgbClr val="000000">
                    <a:alpha val="43137"/>
                  </a:srgbClr>
                </a:outerShdw>
              </a:effectLst>
              <a:latin typeface="Comic Sans MS" pitchFamily="66" charset="0"/>
            </a:endParaRPr>
          </a:p>
        </p:txBody>
      </p:sp>
      <p:sp>
        <p:nvSpPr>
          <p:cNvPr id="3" name="Содержимое 2"/>
          <p:cNvSpPr>
            <a:spLocks noGrp="1"/>
          </p:cNvSpPr>
          <p:nvPr>
            <p:ph idx="1"/>
          </p:nvPr>
        </p:nvSpPr>
        <p:spPr/>
        <p:txBody>
          <a:bodyPr>
            <a:normAutofit fontScale="85000" lnSpcReduction="20000"/>
          </a:bodyPr>
          <a:lstStyle/>
          <a:p>
            <a:pPr>
              <a:buNone/>
            </a:pPr>
            <a:r>
              <a:rPr lang="ru-RU" i="1" dirty="0" smtClean="0">
                <a:effectLst>
                  <a:outerShdw blurRad="38100" dist="38100" dir="2700000" algn="tl">
                    <a:srgbClr val="000000">
                      <a:alpha val="43137"/>
                    </a:srgbClr>
                  </a:outerShdw>
                </a:effectLst>
                <a:latin typeface="Comic Sans MS" pitchFamily="66" charset="0"/>
              </a:rPr>
              <a:t>3. Злоупотребление алкоголем, наркотиками и сильнодействующими лекарственными средствами.</a:t>
            </a:r>
          </a:p>
          <a:p>
            <a:pPr>
              <a:buNone/>
            </a:pPr>
            <a:endParaRPr lang="ru-RU" i="1" dirty="0" smtClean="0">
              <a:effectLst>
                <a:outerShdw blurRad="38100" dist="38100" dir="2700000" algn="tl">
                  <a:srgbClr val="000000">
                    <a:alpha val="43137"/>
                  </a:srgbClr>
                </a:outerShdw>
              </a:effectLst>
              <a:latin typeface="Comic Sans MS" pitchFamily="66" charset="0"/>
            </a:endParaRPr>
          </a:p>
          <a:p>
            <a:pPr>
              <a:buNone/>
            </a:pPr>
            <a:r>
              <a:rPr lang="ru-RU" i="1" dirty="0" smtClean="0">
                <a:effectLst>
                  <a:outerShdw blurRad="38100" dist="38100" dir="2700000" algn="tl">
                    <a:srgbClr val="000000">
                      <a:alpha val="43137"/>
                    </a:srgbClr>
                  </a:outerShdw>
                </a:effectLst>
                <a:latin typeface="Comic Sans MS" pitchFamily="66" charset="0"/>
              </a:rPr>
              <a:t>4. Психические расстройства:</a:t>
            </a:r>
          </a:p>
          <a:p>
            <a:r>
              <a:rPr lang="ru-RU" i="1" dirty="0" err="1" smtClean="0">
                <a:solidFill>
                  <a:schemeClr val="accent2">
                    <a:lumMod val="20000"/>
                    <a:lumOff val="80000"/>
                  </a:schemeClr>
                </a:solidFill>
                <a:effectLst>
                  <a:outerShdw blurRad="38100" dist="38100" dir="2700000" algn="tl">
                    <a:srgbClr val="000000">
                      <a:alpha val="43137"/>
                    </a:srgbClr>
                  </a:outerShdw>
                </a:effectLst>
                <a:latin typeface="Comic Sans MS" pitchFamily="66" charset="0"/>
              </a:rPr>
              <a:t>Монополярная</a:t>
            </a:r>
            <a:r>
              <a:rPr lang="ru-RU" i="1" dirty="0" smtClean="0">
                <a:solidFill>
                  <a:schemeClr val="accent2">
                    <a:lumMod val="20000"/>
                    <a:lumOff val="80000"/>
                  </a:schemeClr>
                </a:solidFill>
                <a:effectLst>
                  <a:outerShdw blurRad="38100" dist="38100" dir="2700000" algn="tl">
                    <a:srgbClr val="000000">
                      <a:alpha val="43137"/>
                    </a:srgbClr>
                  </a:outerShdw>
                </a:effectLst>
                <a:latin typeface="Comic Sans MS" pitchFamily="66" charset="0"/>
              </a:rPr>
              <a:t> и биполярная депрессия</a:t>
            </a:r>
          </a:p>
          <a:p>
            <a:r>
              <a:rPr lang="ru-RU" i="1" dirty="0" smtClean="0">
                <a:solidFill>
                  <a:schemeClr val="accent2">
                    <a:lumMod val="20000"/>
                    <a:lumOff val="80000"/>
                  </a:schemeClr>
                </a:solidFill>
                <a:effectLst>
                  <a:outerShdw blurRad="38100" dist="38100" dir="2700000" algn="tl">
                    <a:srgbClr val="000000">
                      <a:alpha val="43137"/>
                    </a:srgbClr>
                  </a:outerShdw>
                </a:effectLst>
                <a:latin typeface="Comic Sans MS" pitchFamily="66" charset="0"/>
              </a:rPr>
              <a:t>Шизофрения</a:t>
            </a:r>
          </a:p>
          <a:p>
            <a:r>
              <a:rPr lang="ru-RU" i="1" dirty="0" smtClean="0">
                <a:solidFill>
                  <a:schemeClr val="accent2">
                    <a:lumMod val="20000"/>
                    <a:lumOff val="80000"/>
                  </a:schemeClr>
                </a:solidFill>
                <a:effectLst>
                  <a:outerShdw blurRad="38100" dist="38100" dir="2700000" algn="tl">
                    <a:srgbClr val="000000">
                      <a:alpha val="43137"/>
                    </a:srgbClr>
                  </a:outerShdw>
                </a:effectLst>
                <a:latin typeface="Comic Sans MS" pitchFamily="66" charset="0"/>
              </a:rPr>
              <a:t>Расстройства, связанные со злоупотреблением алкоголем</a:t>
            </a:r>
          </a:p>
          <a:p>
            <a:endParaRPr lang="ru-RU" i="1" dirty="0" smtClean="0">
              <a:solidFill>
                <a:schemeClr val="accent2">
                  <a:lumMod val="20000"/>
                  <a:lumOff val="80000"/>
                </a:schemeClr>
              </a:solidFill>
              <a:effectLst>
                <a:outerShdw blurRad="38100" dist="38100" dir="2700000" algn="tl">
                  <a:srgbClr val="000000">
                    <a:alpha val="43137"/>
                  </a:srgbClr>
                </a:outerShdw>
              </a:effectLst>
              <a:latin typeface="Comic Sans MS" pitchFamily="66" charset="0"/>
            </a:endParaRPr>
          </a:p>
          <a:p>
            <a:pPr>
              <a:buNone/>
            </a:pPr>
            <a:r>
              <a:rPr lang="ru-RU" i="1" dirty="0" smtClean="0">
                <a:effectLst>
                  <a:outerShdw blurRad="38100" dist="38100" dir="2700000" algn="tl">
                    <a:srgbClr val="000000">
                      <a:alpha val="43137"/>
                    </a:srgbClr>
                  </a:outerShdw>
                </a:effectLst>
                <a:latin typeface="Comic Sans MS" pitchFamily="66" charset="0"/>
              </a:rPr>
              <a:t>5. Моделирование</a:t>
            </a:r>
            <a:r>
              <a:rPr lang="ru-RU" dirty="0" smtClean="0">
                <a:effectLst>
                  <a:outerShdw blurRad="38100" dist="38100" dir="2700000" algn="tl">
                    <a:srgbClr val="000000">
                      <a:alpha val="43137"/>
                    </a:srgbClr>
                  </a:outerShdw>
                </a:effectLst>
                <a:latin typeface="Comic Sans MS" pitchFamily="66" charset="0"/>
              </a:rPr>
              <a:t> – </a:t>
            </a:r>
            <a:r>
              <a:rPr lang="ru-RU" dirty="0" smtClean="0">
                <a:solidFill>
                  <a:schemeClr val="accent2">
                    <a:lumMod val="20000"/>
                    <a:lumOff val="80000"/>
                  </a:schemeClr>
                </a:solidFill>
                <a:effectLst>
                  <a:outerShdw blurRad="38100" dist="38100" dir="2700000" algn="tl">
                    <a:srgbClr val="000000">
                      <a:alpha val="43137"/>
                    </a:srgbClr>
                  </a:outerShdw>
                </a:effectLst>
                <a:latin typeface="Comic Sans MS" pitchFamily="66" charset="0"/>
              </a:rPr>
              <a:t>чужое суицидальное поведение служит моделью решения проблем</a:t>
            </a:r>
            <a:endParaRPr lang="ru-RU" dirty="0">
              <a:solidFill>
                <a:schemeClr val="accent2">
                  <a:lumMod val="20000"/>
                  <a:lumOff val="80000"/>
                </a:schemeClr>
              </a:solidFill>
              <a:effectLst>
                <a:outerShdw blurRad="38100" dist="38100" dir="2700000" algn="tl">
                  <a:srgbClr val="000000">
                    <a:alpha val="43137"/>
                  </a:srgbClr>
                </a:outerShdw>
              </a:effectLst>
              <a:latin typeface="Comic Sans MS" pitchFamily="66" charset="0"/>
            </a:endParaRPr>
          </a:p>
        </p:txBody>
      </p:sp>
    </p:spTree>
  </p:cSld>
  <p:clrMapOvr>
    <a:masterClrMapping/>
  </p:clrMapOvr>
  <p:transition>
    <p:wipe dir="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67494"/>
            <a:ext cx="8229600" cy="1001266"/>
          </a:xfrm>
        </p:spPr>
        <p:txBody>
          <a:bodyPr>
            <a:normAutofit fontScale="90000"/>
          </a:bodyPr>
          <a:lstStyle/>
          <a:p>
            <a:pPr algn="ctr"/>
            <a:r>
              <a:rPr lang="ru-RU" sz="3600" dirty="0" smtClean="0">
                <a:effectLst>
                  <a:outerShdw blurRad="38100" dist="38100" dir="2700000" algn="tl">
                    <a:srgbClr val="000000">
                      <a:alpha val="43137"/>
                    </a:srgbClr>
                  </a:outerShdw>
                </a:effectLst>
                <a:latin typeface="Comic Sans MS" pitchFamily="66" charset="0"/>
              </a:rPr>
              <a:t>ПРИЗНАКИ СУИЦИДАЛЬНОГО ПОВЕДЕНИЯ</a:t>
            </a:r>
            <a:r>
              <a:rPr lang="ru-RU" dirty="0" smtClean="0">
                <a:effectLst>
                  <a:outerShdw blurRad="38100" dist="38100" dir="2700000" algn="tl">
                    <a:srgbClr val="000000">
                      <a:alpha val="43137"/>
                    </a:srgbClr>
                  </a:outerShdw>
                </a:effectLst>
                <a:latin typeface="Comic Sans MS" pitchFamily="66" charset="0"/>
              </a:rPr>
              <a:t/>
            </a:r>
            <a:br>
              <a:rPr lang="ru-RU" dirty="0" smtClean="0">
                <a:effectLst>
                  <a:outerShdw blurRad="38100" dist="38100" dir="2700000" algn="tl">
                    <a:srgbClr val="000000">
                      <a:alpha val="43137"/>
                    </a:srgbClr>
                  </a:outerShdw>
                </a:effectLst>
                <a:latin typeface="Comic Sans MS" pitchFamily="66" charset="0"/>
              </a:rPr>
            </a:br>
            <a:endParaRPr lang="ru-RU" dirty="0">
              <a:effectLst>
                <a:outerShdw blurRad="38100" dist="38100" dir="2700000" algn="tl">
                  <a:srgbClr val="000000">
                    <a:alpha val="43137"/>
                  </a:srgbClr>
                </a:outerShdw>
              </a:effectLst>
              <a:latin typeface="Comic Sans MS" pitchFamily="66" charset="0"/>
            </a:endParaRPr>
          </a:p>
        </p:txBody>
      </p:sp>
      <p:sp>
        <p:nvSpPr>
          <p:cNvPr id="3" name="Содержимое 2"/>
          <p:cNvSpPr>
            <a:spLocks noGrp="1"/>
          </p:cNvSpPr>
          <p:nvPr>
            <p:ph idx="1"/>
          </p:nvPr>
        </p:nvSpPr>
        <p:spPr>
          <a:xfrm>
            <a:off x="457200" y="1196752"/>
            <a:ext cx="8229600" cy="5258056"/>
          </a:xfrm>
        </p:spPr>
        <p:txBody>
          <a:bodyPr>
            <a:normAutofit fontScale="92500" lnSpcReduction="10000"/>
          </a:bodyPr>
          <a:lstStyle/>
          <a:p>
            <a:pPr lvl="0"/>
            <a:r>
              <a:rPr lang="ru-RU" dirty="0" smtClean="0">
                <a:solidFill>
                  <a:schemeClr val="accent2">
                    <a:lumMod val="20000"/>
                    <a:lumOff val="80000"/>
                  </a:schemeClr>
                </a:solidFill>
                <a:effectLst>
                  <a:outerShdw blurRad="38100" dist="38100" dir="2700000" algn="tl">
                    <a:srgbClr val="000000">
                      <a:alpha val="43137"/>
                    </a:srgbClr>
                  </a:outerShdw>
                </a:effectLst>
                <a:latin typeface="Comic Sans MS" pitchFamily="66" charset="0"/>
              </a:rPr>
              <a:t>Уход в себя</a:t>
            </a:r>
          </a:p>
          <a:p>
            <a:pPr lvl="0"/>
            <a:r>
              <a:rPr lang="ru-RU" dirty="0" smtClean="0">
                <a:solidFill>
                  <a:schemeClr val="accent2">
                    <a:lumMod val="20000"/>
                    <a:lumOff val="80000"/>
                  </a:schemeClr>
                </a:solidFill>
                <a:effectLst>
                  <a:outerShdw blurRad="38100" dist="38100" dir="2700000" algn="tl">
                    <a:srgbClr val="000000">
                      <a:alpha val="43137"/>
                    </a:srgbClr>
                  </a:outerShdw>
                </a:effectLst>
                <a:latin typeface="Comic Sans MS" pitchFamily="66" charset="0"/>
              </a:rPr>
              <a:t>Капризность, привередливость</a:t>
            </a:r>
          </a:p>
          <a:p>
            <a:pPr lvl="0"/>
            <a:r>
              <a:rPr lang="ru-RU" dirty="0" smtClean="0">
                <a:solidFill>
                  <a:schemeClr val="accent2">
                    <a:lumMod val="20000"/>
                    <a:lumOff val="80000"/>
                  </a:schemeClr>
                </a:solidFill>
                <a:effectLst>
                  <a:outerShdw blurRad="38100" dist="38100" dir="2700000" algn="tl">
                    <a:srgbClr val="000000">
                      <a:alpha val="43137"/>
                    </a:srgbClr>
                  </a:outerShdw>
                </a:effectLst>
                <a:latin typeface="Comic Sans MS" pitchFamily="66" charset="0"/>
              </a:rPr>
              <a:t>Депрессия</a:t>
            </a:r>
          </a:p>
          <a:p>
            <a:pPr lvl="0"/>
            <a:r>
              <a:rPr lang="ru-RU" dirty="0" smtClean="0">
                <a:solidFill>
                  <a:schemeClr val="accent2">
                    <a:lumMod val="20000"/>
                    <a:lumOff val="80000"/>
                  </a:schemeClr>
                </a:solidFill>
                <a:effectLst>
                  <a:outerShdw blurRad="38100" dist="38100" dir="2700000" algn="tl">
                    <a:srgbClr val="000000">
                      <a:alpha val="43137"/>
                    </a:srgbClr>
                  </a:outerShdw>
                </a:effectLst>
                <a:latin typeface="Comic Sans MS" pitchFamily="66" charset="0"/>
              </a:rPr>
              <a:t>Агрессивность</a:t>
            </a:r>
          </a:p>
          <a:p>
            <a:pPr lvl="0"/>
            <a:r>
              <a:rPr lang="ru-RU" dirty="0" smtClean="0">
                <a:solidFill>
                  <a:schemeClr val="accent2">
                    <a:lumMod val="20000"/>
                    <a:lumOff val="80000"/>
                  </a:schemeClr>
                </a:solidFill>
                <a:effectLst>
                  <a:outerShdw blurRad="38100" dist="38100" dir="2700000" algn="tl">
                    <a:srgbClr val="000000">
                      <a:alpha val="43137"/>
                    </a:srgbClr>
                  </a:outerShdw>
                </a:effectLst>
                <a:latin typeface="Comic Sans MS" pitchFamily="66" charset="0"/>
              </a:rPr>
              <a:t>Явное снижение социальной адаптации</a:t>
            </a:r>
          </a:p>
          <a:p>
            <a:pPr lvl="0"/>
            <a:r>
              <a:rPr lang="ru-RU" dirty="0" smtClean="0">
                <a:solidFill>
                  <a:schemeClr val="accent2">
                    <a:lumMod val="20000"/>
                    <a:lumOff val="80000"/>
                  </a:schemeClr>
                </a:solidFill>
                <a:effectLst>
                  <a:outerShdw blurRad="38100" dist="38100" dir="2700000" algn="tl">
                    <a:srgbClr val="000000">
                      <a:alpha val="43137"/>
                    </a:srgbClr>
                  </a:outerShdw>
                </a:effectLst>
                <a:latin typeface="Comic Sans MS" pitchFamily="66" charset="0"/>
              </a:rPr>
              <a:t>Синдром «завершенных дел»</a:t>
            </a:r>
          </a:p>
          <a:p>
            <a:pPr lvl="0"/>
            <a:r>
              <a:rPr lang="ru-RU" dirty="0" smtClean="0">
                <a:solidFill>
                  <a:schemeClr val="accent2">
                    <a:lumMod val="20000"/>
                    <a:lumOff val="80000"/>
                  </a:schemeClr>
                </a:solidFill>
                <a:effectLst>
                  <a:outerShdw blurRad="38100" dist="38100" dir="2700000" algn="tl">
                    <a:srgbClr val="000000">
                      <a:alpha val="43137"/>
                    </a:srgbClr>
                  </a:outerShdw>
                </a:effectLst>
                <a:latin typeface="Comic Sans MS" pitchFamily="66" charset="0"/>
              </a:rPr>
              <a:t>Психологическая травма </a:t>
            </a:r>
          </a:p>
          <a:p>
            <a:pPr lvl="0"/>
            <a:r>
              <a:rPr lang="ru-RU" dirty="0" smtClean="0">
                <a:solidFill>
                  <a:schemeClr val="accent2">
                    <a:lumMod val="20000"/>
                    <a:lumOff val="80000"/>
                  </a:schemeClr>
                </a:solidFill>
                <a:effectLst>
                  <a:outerShdw blurRad="38100" dist="38100" dir="2700000" algn="tl">
                    <a:srgbClr val="000000">
                      <a:alpha val="43137"/>
                    </a:srgbClr>
                  </a:outerShdw>
                </a:effectLst>
                <a:latin typeface="Comic Sans MS" pitchFamily="66" charset="0"/>
              </a:rPr>
              <a:t>Перемены в поведении</a:t>
            </a:r>
          </a:p>
          <a:p>
            <a:pPr lvl="0"/>
            <a:r>
              <a:rPr lang="ru-RU" dirty="0" smtClean="0">
                <a:solidFill>
                  <a:schemeClr val="accent2">
                    <a:lumMod val="20000"/>
                    <a:lumOff val="80000"/>
                  </a:schemeClr>
                </a:solidFill>
                <a:effectLst>
                  <a:outerShdw blurRad="38100" dist="38100" dir="2700000" algn="tl">
                    <a:srgbClr val="000000">
                      <a:alpha val="43137"/>
                    </a:srgbClr>
                  </a:outerShdw>
                </a:effectLst>
                <a:latin typeface="Comic Sans MS" pitchFamily="66" charset="0"/>
              </a:rPr>
              <a:t>Повышенная частота визитов к врачу</a:t>
            </a:r>
          </a:p>
          <a:p>
            <a:pPr lvl="0"/>
            <a:r>
              <a:rPr lang="ru-RU" dirty="0" smtClean="0">
                <a:solidFill>
                  <a:schemeClr val="accent2">
                    <a:lumMod val="20000"/>
                    <a:lumOff val="80000"/>
                  </a:schemeClr>
                </a:solidFill>
                <a:effectLst>
                  <a:outerShdw blurRad="38100" dist="38100" dir="2700000" algn="tl">
                    <a:srgbClr val="000000">
                      <a:alpha val="43137"/>
                    </a:srgbClr>
                  </a:outerShdw>
                </a:effectLst>
                <a:latin typeface="Comic Sans MS" pitchFamily="66" charset="0"/>
              </a:rPr>
              <a:t>Угроза</a:t>
            </a:r>
          </a:p>
          <a:p>
            <a:pPr lvl="0"/>
            <a:r>
              <a:rPr lang="ru-RU" dirty="0" smtClean="0">
                <a:solidFill>
                  <a:schemeClr val="accent2">
                    <a:lumMod val="20000"/>
                    <a:lumOff val="80000"/>
                  </a:schemeClr>
                </a:solidFill>
                <a:effectLst>
                  <a:outerShdw blurRad="38100" dist="38100" dir="2700000" algn="tl">
                    <a:srgbClr val="000000">
                      <a:alpha val="43137"/>
                    </a:srgbClr>
                  </a:outerShdw>
                </a:effectLst>
                <a:latin typeface="Comic Sans MS" pitchFamily="66" charset="0"/>
              </a:rPr>
              <a:t>Активная предварительная подготовка.</a:t>
            </a:r>
          </a:p>
          <a:p>
            <a:endParaRPr lang="ru-RU" dirty="0">
              <a:effectLst>
                <a:outerShdw blurRad="38100" dist="38100" dir="2700000" algn="tl">
                  <a:srgbClr val="000000">
                    <a:alpha val="43137"/>
                  </a:srgbClr>
                </a:outerShdw>
              </a:effectLst>
              <a:latin typeface="Comic Sans MS" pitchFamily="66" charset="0"/>
            </a:endParaRPr>
          </a:p>
        </p:txBody>
      </p:sp>
    </p:spTree>
  </p:cSld>
  <p:clrMapOvr>
    <a:masterClrMapping/>
  </p:clrMapOvr>
  <p:transition>
    <p:wipe dir="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67494"/>
            <a:ext cx="8229600" cy="785242"/>
          </a:xfrm>
        </p:spPr>
        <p:txBody>
          <a:bodyPr>
            <a:normAutofit/>
          </a:bodyPr>
          <a:lstStyle/>
          <a:p>
            <a:r>
              <a:rPr lang="ru-RU" sz="3200" dirty="0" smtClean="0">
                <a:effectLst>
                  <a:outerShdw blurRad="38100" dist="38100" dir="2700000" algn="tl">
                    <a:srgbClr val="000000">
                      <a:alpha val="43137"/>
                    </a:srgbClr>
                  </a:outerShdw>
                </a:effectLst>
                <a:latin typeface="Comic Sans MS" pitchFamily="66" charset="0"/>
              </a:rPr>
              <a:t>Психологические теории суицида</a:t>
            </a:r>
            <a:endParaRPr lang="ru-RU" sz="3200" dirty="0">
              <a:effectLst>
                <a:outerShdw blurRad="38100" dist="38100" dir="2700000" algn="tl">
                  <a:srgbClr val="000000">
                    <a:alpha val="43137"/>
                  </a:srgbClr>
                </a:outerShdw>
              </a:effectLst>
              <a:latin typeface="Comic Sans MS" pitchFamily="66" charset="0"/>
            </a:endParaRPr>
          </a:p>
        </p:txBody>
      </p:sp>
      <p:sp>
        <p:nvSpPr>
          <p:cNvPr id="3" name="Содержимое 2"/>
          <p:cNvSpPr>
            <a:spLocks noGrp="1"/>
          </p:cNvSpPr>
          <p:nvPr>
            <p:ph idx="1"/>
          </p:nvPr>
        </p:nvSpPr>
        <p:spPr>
          <a:xfrm>
            <a:off x="457200" y="980728"/>
            <a:ext cx="8229600" cy="5474080"/>
          </a:xfrm>
        </p:spPr>
        <p:txBody>
          <a:bodyPr>
            <a:normAutofit fontScale="92500" lnSpcReduction="10000"/>
          </a:bodyPr>
          <a:lstStyle/>
          <a:p>
            <a:r>
              <a:rPr lang="ru-RU" dirty="0" smtClean="0">
                <a:effectLst>
                  <a:outerShdw blurRad="38100" dist="38100" dir="2700000" algn="tl">
                    <a:srgbClr val="000000">
                      <a:alpha val="43137"/>
                    </a:srgbClr>
                  </a:outerShdw>
                </a:effectLst>
                <a:latin typeface="Comic Sans MS" pitchFamily="66" charset="0"/>
              </a:rPr>
              <a:t>Эмиль Дюркгейм, социологическая модель</a:t>
            </a:r>
          </a:p>
          <a:p>
            <a:pPr>
              <a:buNone/>
            </a:pPr>
            <a:r>
              <a:rPr lang="ru-RU" dirty="0" smtClean="0">
                <a:solidFill>
                  <a:schemeClr val="accent2">
                    <a:lumMod val="20000"/>
                    <a:lumOff val="80000"/>
                  </a:schemeClr>
                </a:solidFill>
                <a:effectLst>
                  <a:outerShdw blurRad="38100" dist="38100" dir="2700000" algn="tl">
                    <a:srgbClr val="000000">
                      <a:alpha val="43137"/>
                    </a:srgbClr>
                  </a:outerShdw>
                </a:effectLst>
                <a:latin typeface="Comic Sans MS" pitchFamily="66" charset="0"/>
              </a:rPr>
              <a:t>Два критерия: </a:t>
            </a:r>
            <a:r>
              <a:rPr lang="ru-RU" u="sng" dirty="0" smtClean="0">
                <a:effectLst>
                  <a:outerShdw blurRad="38100" dist="38100" dir="2700000" algn="tl">
                    <a:srgbClr val="000000">
                      <a:alpha val="43137"/>
                    </a:srgbClr>
                  </a:outerShdw>
                </a:effectLst>
                <a:latin typeface="Comic Sans MS" pitchFamily="66" charset="0"/>
              </a:rPr>
              <a:t>социальная интеграция </a:t>
            </a:r>
            <a:r>
              <a:rPr lang="ru-RU" dirty="0" smtClean="0">
                <a:effectLst>
                  <a:outerShdw blurRad="38100" dist="38100" dir="2700000" algn="tl">
                    <a:srgbClr val="000000">
                      <a:alpha val="43137"/>
                    </a:srgbClr>
                  </a:outerShdw>
                </a:effectLst>
                <a:latin typeface="Comic Sans MS" pitchFamily="66" charset="0"/>
              </a:rPr>
              <a:t>и </a:t>
            </a:r>
            <a:r>
              <a:rPr lang="ru-RU" u="sng" dirty="0" smtClean="0">
                <a:effectLst>
                  <a:outerShdw blurRad="38100" dist="38100" dir="2700000" algn="tl">
                    <a:srgbClr val="000000">
                      <a:alpha val="43137"/>
                    </a:srgbClr>
                  </a:outerShdw>
                </a:effectLst>
                <a:latin typeface="Comic Sans MS" pitchFamily="66" charset="0"/>
              </a:rPr>
              <a:t>социальная регуляция</a:t>
            </a:r>
          </a:p>
          <a:p>
            <a:pPr>
              <a:buNone/>
            </a:pPr>
            <a:r>
              <a:rPr lang="ru-RU" dirty="0" smtClean="0">
                <a:solidFill>
                  <a:schemeClr val="accent2">
                    <a:lumMod val="20000"/>
                    <a:lumOff val="80000"/>
                  </a:schemeClr>
                </a:solidFill>
                <a:effectLst>
                  <a:outerShdw blurRad="38100" dist="38100" dir="2700000" algn="tl">
                    <a:srgbClr val="000000">
                      <a:alpha val="43137"/>
                    </a:srgbClr>
                  </a:outerShdw>
                </a:effectLst>
                <a:latin typeface="Comic Sans MS" pitchFamily="66" charset="0"/>
              </a:rPr>
              <a:t>Типы самоубийств:</a:t>
            </a:r>
          </a:p>
          <a:p>
            <a:pPr>
              <a:buNone/>
            </a:pPr>
            <a:r>
              <a:rPr lang="ru-RU" b="1" i="1" dirty="0" smtClean="0">
                <a:effectLst>
                  <a:outerShdw blurRad="38100" dist="38100" dir="2700000" algn="tl">
                    <a:srgbClr val="000000">
                      <a:alpha val="43137"/>
                    </a:srgbClr>
                  </a:outerShdw>
                </a:effectLst>
                <a:latin typeface="Comic Sans MS" pitchFamily="66" charset="0"/>
              </a:rPr>
              <a:t>Эгоистическое</a:t>
            </a:r>
            <a:r>
              <a:rPr lang="ru-RU" dirty="0" smtClean="0">
                <a:effectLst>
                  <a:outerShdw blurRad="38100" dist="38100" dir="2700000" algn="tl">
                    <a:srgbClr val="000000">
                      <a:alpha val="43137"/>
                    </a:srgbClr>
                  </a:outerShdw>
                </a:effectLst>
                <a:latin typeface="Comic Sans MS" pitchFamily="66" charset="0"/>
              </a:rPr>
              <a:t>: </a:t>
            </a:r>
            <a:r>
              <a:rPr lang="ru-RU" dirty="0" smtClean="0">
                <a:solidFill>
                  <a:schemeClr val="accent2">
                    <a:lumMod val="20000"/>
                    <a:lumOff val="80000"/>
                  </a:schemeClr>
                </a:solidFill>
                <a:effectLst>
                  <a:outerShdw blurRad="38100" dist="38100" dir="2700000" algn="tl">
                    <a:srgbClr val="000000">
                      <a:alpha val="43137"/>
                    </a:srgbClr>
                  </a:outerShdw>
                </a:effectLst>
                <a:latin typeface="Comic Sans MS" pitchFamily="66" charset="0"/>
              </a:rPr>
              <a:t>социальная интеграция снижена</a:t>
            </a:r>
          </a:p>
          <a:p>
            <a:pPr>
              <a:buNone/>
            </a:pPr>
            <a:r>
              <a:rPr lang="ru-RU" b="1" i="1" dirty="0" smtClean="0">
                <a:effectLst>
                  <a:outerShdw blurRad="38100" dist="38100" dir="2700000" algn="tl">
                    <a:srgbClr val="000000">
                      <a:alpha val="43137"/>
                    </a:srgbClr>
                  </a:outerShdw>
                </a:effectLst>
                <a:latin typeface="Comic Sans MS" pitchFamily="66" charset="0"/>
              </a:rPr>
              <a:t>Альтруистическое</a:t>
            </a:r>
            <a:r>
              <a:rPr lang="ru-RU" dirty="0" smtClean="0">
                <a:effectLst>
                  <a:outerShdw blurRad="38100" dist="38100" dir="2700000" algn="tl">
                    <a:srgbClr val="000000">
                      <a:alpha val="43137"/>
                    </a:srgbClr>
                  </a:outerShdw>
                </a:effectLst>
                <a:latin typeface="Comic Sans MS" pitchFamily="66" charset="0"/>
              </a:rPr>
              <a:t>: </a:t>
            </a:r>
            <a:r>
              <a:rPr lang="ru-RU" dirty="0" smtClean="0">
                <a:solidFill>
                  <a:schemeClr val="accent2">
                    <a:lumMod val="20000"/>
                    <a:lumOff val="80000"/>
                  </a:schemeClr>
                </a:solidFill>
                <a:effectLst>
                  <a:outerShdw blurRad="38100" dist="38100" dir="2700000" algn="tl">
                    <a:srgbClr val="000000">
                      <a:alpha val="43137"/>
                    </a:srgbClr>
                  </a:outerShdw>
                </a:effectLst>
                <a:latin typeface="Comic Sans MS" pitchFamily="66" charset="0"/>
              </a:rPr>
              <a:t>чрезмерно высокая социальная интеграция</a:t>
            </a:r>
          </a:p>
          <a:p>
            <a:pPr>
              <a:buNone/>
            </a:pPr>
            <a:r>
              <a:rPr lang="ru-RU" b="1" i="1" dirty="0" err="1" smtClean="0">
                <a:effectLst>
                  <a:outerShdw blurRad="38100" dist="38100" dir="2700000" algn="tl">
                    <a:srgbClr val="000000">
                      <a:alpha val="43137"/>
                    </a:srgbClr>
                  </a:outerShdw>
                </a:effectLst>
                <a:latin typeface="Comic Sans MS" pitchFamily="66" charset="0"/>
              </a:rPr>
              <a:t>Аномическое</a:t>
            </a:r>
            <a:r>
              <a:rPr lang="ru-RU" dirty="0" smtClean="0">
                <a:effectLst>
                  <a:outerShdw blurRad="38100" dist="38100" dir="2700000" algn="tl">
                    <a:srgbClr val="000000">
                      <a:alpha val="43137"/>
                    </a:srgbClr>
                  </a:outerShdw>
                </a:effectLst>
                <a:latin typeface="Comic Sans MS" pitchFamily="66" charset="0"/>
              </a:rPr>
              <a:t>: </a:t>
            </a:r>
            <a:r>
              <a:rPr lang="ru-RU" dirty="0" smtClean="0">
                <a:solidFill>
                  <a:schemeClr val="accent2">
                    <a:lumMod val="20000"/>
                    <a:lumOff val="80000"/>
                  </a:schemeClr>
                </a:solidFill>
                <a:effectLst>
                  <a:outerShdw blurRad="38100" dist="38100" dir="2700000" algn="tl">
                    <a:srgbClr val="000000">
                      <a:alpha val="43137"/>
                    </a:srgbClr>
                  </a:outerShdw>
                </a:effectLst>
                <a:latin typeface="Comic Sans MS" pitchFamily="66" charset="0"/>
              </a:rPr>
              <a:t>социальная регуляция снижена</a:t>
            </a:r>
          </a:p>
          <a:p>
            <a:pPr>
              <a:buNone/>
            </a:pPr>
            <a:r>
              <a:rPr lang="ru-RU" b="1" i="1" dirty="0" smtClean="0">
                <a:effectLst>
                  <a:outerShdw blurRad="38100" dist="38100" dir="2700000" algn="tl">
                    <a:srgbClr val="000000">
                      <a:alpha val="43137"/>
                    </a:srgbClr>
                  </a:outerShdw>
                </a:effectLst>
                <a:latin typeface="Comic Sans MS" pitchFamily="66" charset="0"/>
              </a:rPr>
              <a:t>Фаталистическое</a:t>
            </a:r>
            <a:r>
              <a:rPr lang="ru-RU" dirty="0" smtClean="0">
                <a:effectLst>
                  <a:outerShdw blurRad="38100" dist="38100" dir="2700000" algn="tl">
                    <a:srgbClr val="000000">
                      <a:alpha val="43137"/>
                    </a:srgbClr>
                  </a:outerShdw>
                </a:effectLst>
                <a:latin typeface="Comic Sans MS" pitchFamily="66" charset="0"/>
              </a:rPr>
              <a:t> : </a:t>
            </a:r>
            <a:r>
              <a:rPr lang="ru-RU" dirty="0" smtClean="0">
                <a:solidFill>
                  <a:schemeClr val="accent2">
                    <a:lumMod val="20000"/>
                    <a:lumOff val="80000"/>
                  </a:schemeClr>
                </a:solidFill>
                <a:effectLst>
                  <a:outerShdw blurRad="38100" dist="38100" dir="2700000" algn="tl">
                    <a:srgbClr val="000000">
                      <a:alpha val="43137"/>
                    </a:srgbClr>
                  </a:outerShdw>
                </a:effectLst>
                <a:latin typeface="Comic Sans MS" pitchFamily="66" charset="0"/>
              </a:rPr>
              <a:t>социальная регуляция повышена</a:t>
            </a:r>
            <a:endParaRPr lang="ru-RU" dirty="0">
              <a:solidFill>
                <a:schemeClr val="accent2">
                  <a:lumMod val="20000"/>
                  <a:lumOff val="80000"/>
                </a:schemeClr>
              </a:solidFill>
              <a:effectLst>
                <a:outerShdw blurRad="38100" dist="38100" dir="2700000" algn="tl">
                  <a:srgbClr val="000000">
                    <a:alpha val="43137"/>
                  </a:srgbClr>
                </a:outerShdw>
              </a:effectLst>
              <a:latin typeface="Comic Sans MS" pitchFamily="66" charset="0"/>
            </a:endParaRPr>
          </a:p>
        </p:txBody>
      </p:sp>
    </p:spTree>
  </p:cSld>
  <p:clrMapOvr>
    <a:masterClrMapping/>
  </p:clrMapOvr>
  <p:transition>
    <p:wipe dir="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476673"/>
            <a:ext cx="7772400" cy="1656183"/>
          </a:xfrm>
        </p:spPr>
        <p:txBody>
          <a:bodyPr>
            <a:normAutofit/>
          </a:bodyPr>
          <a:lstStyle/>
          <a:p>
            <a:pPr algn="ctr"/>
            <a:r>
              <a:rPr lang="ru-RU" sz="2400" dirty="0" smtClean="0">
                <a:solidFill>
                  <a:srgbClr val="FFFF00"/>
                </a:solidFill>
                <a:effectLst>
                  <a:outerShdw blurRad="38100" dist="38100" dir="2700000" algn="tl">
                    <a:srgbClr val="000000">
                      <a:alpha val="43137"/>
                    </a:srgbClr>
                  </a:outerShdw>
                </a:effectLst>
                <a:latin typeface="Comic Sans MS" pitchFamily="66" charset="0"/>
              </a:rPr>
              <a:t>Гродненский государственный медицинский университет</a:t>
            </a:r>
            <a:br>
              <a:rPr lang="ru-RU" sz="2400" dirty="0" smtClean="0">
                <a:solidFill>
                  <a:srgbClr val="FFFF00"/>
                </a:solidFill>
                <a:effectLst>
                  <a:outerShdw blurRad="38100" dist="38100" dir="2700000" algn="tl">
                    <a:srgbClr val="000000">
                      <a:alpha val="43137"/>
                    </a:srgbClr>
                  </a:outerShdw>
                </a:effectLst>
                <a:latin typeface="Comic Sans MS" pitchFamily="66" charset="0"/>
              </a:rPr>
            </a:br>
            <a:r>
              <a:rPr lang="ru-RU" sz="2400" dirty="0" smtClean="0">
                <a:solidFill>
                  <a:srgbClr val="FFFF00"/>
                </a:solidFill>
                <a:effectLst>
                  <a:outerShdw blurRad="38100" dist="38100" dir="2700000" algn="tl">
                    <a:srgbClr val="000000">
                      <a:alpha val="43137"/>
                    </a:srgbClr>
                  </a:outerShdw>
                </a:effectLst>
                <a:latin typeface="Comic Sans MS" pitchFamily="66" charset="0"/>
              </a:rPr>
              <a:t>Кафедра медицинской психологии и психотерапии</a:t>
            </a:r>
            <a:endParaRPr lang="ru-RU" sz="2400" dirty="0">
              <a:solidFill>
                <a:srgbClr val="FFFF00"/>
              </a:solidFill>
              <a:effectLst>
                <a:outerShdw blurRad="38100" dist="38100" dir="2700000" algn="tl">
                  <a:srgbClr val="000000">
                    <a:alpha val="43137"/>
                  </a:srgbClr>
                </a:outerShdw>
              </a:effectLst>
              <a:latin typeface="Comic Sans MS" pitchFamily="66" charset="0"/>
            </a:endParaRPr>
          </a:p>
        </p:txBody>
      </p:sp>
      <p:sp>
        <p:nvSpPr>
          <p:cNvPr id="3" name="Подзаголовок 2"/>
          <p:cNvSpPr>
            <a:spLocks noGrp="1"/>
          </p:cNvSpPr>
          <p:nvPr>
            <p:ph type="subTitle" idx="1"/>
          </p:nvPr>
        </p:nvSpPr>
        <p:spPr>
          <a:xfrm>
            <a:off x="457200" y="2564904"/>
            <a:ext cx="8305800" cy="3888432"/>
          </a:xfrm>
        </p:spPr>
        <p:txBody>
          <a:bodyPr/>
          <a:lstStyle/>
          <a:p>
            <a:pPr algn="ctr">
              <a:defRPr/>
            </a:pPr>
            <a:r>
              <a:rPr lang="ru-RU" sz="2400" b="1" dirty="0" smtClean="0">
                <a:solidFill>
                  <a:srgbClr val="FFFFFF"/>
                </a:solidFill>
                <a:effectLst>
                  <a:outerShdw blurRad="38100" dist="38100" dir="2700000" algn="tl">
                    <a:srgbClr val="000000">
                      <a:alpha val="43137"/>
                    </a:srgbClr>
                  </a:outerShdw>
                </a:effectLst>
                <a:latin typeface="Comic Sans MS" pitchFamily="66" charset="0"/>
              </a:rPr>
              <a:t>Лекция </a:t>
            </a:r>
            <a:r>
              <a:rPr lang="en-US" sz="2400" b="1" dirty="0" smtClean="0">
                <a:solidFill>
                  <a:srgbClr val="FFFFFF"/>
                </a:solidFill>
                <a:effectLst>
                  <a:outerShdw blurRad="38100" dist="38100" dir="2700000" algn="tl">
                    <a:srgbClr val="000000">
                      <a:alpha val="43137"/>
                    </a:srgbClr>
                  </a:outerShdw>
                </a:effectLst>
                <a:latin typeface="Comic Sans MS" pitchFamily="66" charset="0"/>
              </a:rPr>
              <a:t>2</a:t>
            </a:r>
            <a:endParaRPr lang="ru-RU" sz="2400" b="1" dirty="0" smtClean="0">
              <a:solidFill>
                <a:srgbClr val="FFFFFF"/>
              </a:solidFill>
              <a:effectLst>
                <a:outerShdw blurRad="38100" dist="38100" dir="2700000" algn="tl">
                  <a:srgbClr val="000000">
                    <a:alpha val="43137"/>
                  </a:srgbClr>
                </a:outerShdw>
              </a:effectLst>
              <a:latin typeface="Comic Sans MS" pitchFamily="66" charset="0"/>
            </a:endParaRPr>
          </a:p>
          <a:p>
            <a:pPr algn="ctr">
              <a:defRPr/>
            </a:pPr>
            <a:r>
              <a:rPr lang="ru-RU" sz="3600" b="1" dirty="0" smtClean="0">
                <a:solidFill>
                  <a:srgbClr val="FFFFFF"/>
                </a:solidFill>
                <a:effectLst>
                  <a:outerShdw blurRad="38100" dist="38100" dir="2700000" algn="tl">
                    <a:srgbClr val="000000">
                      <a:alpha val="43137"/>
                    </a:srgbClr>
                  </a:outerShdw>
                </a:effectLst>
                <a:latin typeface="Comic Sans MS" pitchFamily="66" charset="0"/>
              </a:rPr>
              <a:t>Основы </a:t>
            </a:r>
            <a:r>
              <a:rPr lang="ru-RU" sz="3600" b="1" dirty="0" err="1" smtClean="0">
                <a:solidFill>
                  <a:srgbClr val="FFFFFF"/>
                </a:solidFill>
                <a:effectLst>
                  <a:outerShdw blurRad="38100" dist="38100" dir="2700000" algn="tl">
                    <a:srgbClr val="000000">
                      <a:alpha val="43137"/>
                    </a:srgbClr>
                  </a:outerShdw>
                </a:effectLst>
                <a:latin typeface="Comic Sans MS" pitchFamily="66" charset="0"/>
              </a:rPr>
              <a:t>суицидологии</a:t>
            </a:r>
            <a:endParaRPr lang="ru-RU" sz="3600" b="1" dirty="0" smtClean="0">
              <a:solidFill>
                <a:srgbClr val="FFFFFF"/>
              </a:solidFill>
              <a:effectLst>
                <a:outerShdw blurRad="38100" dist="38100" dir="2700000" algn="tl">
                  <a:srgbClr val="000000">
                    <a:alpha val="43137"/>
                  </a:srgbClr>
                </a:outerShdw>
              </a:effectLst>
              <a:latin typeface="Comic Sans MS" pitchFamily="66" charset="0"/>
            </a:endParaRPr>
          </a:p>
          <a:p>
            <a:pPr algn="ctr">
              <a:defRPr/>
            </a:pPr>
            <a:endParaRPr lang="ru-RU" sz="2400" b="1" dirty="0" smtClean="0">
              <a:solidFill>
                <a:srgbClr val="FFFFFF"/>
              </a:solidFill>
              <a:effectLst>
                <a:outerShdw blurRad="38100" dist="38100" dir="2700000" algn="tl">
                  <a:srgbClr val="000000">
                    <a:alpha val="43137"/>
                  </a:srgbClr>
                </a:outerShdw>
              </a:effectLst>
              <a:latin typeface="Comic Sans MS" pitchFamily="66" charset="0"/>
            </a:endParaRPr>
          </a:p>
          <a:p>
            <a:pPr algn="ctr">
              <a:defRPr/>
            </a:pPr>
            <a:r>
              <a:rPr lang="ru-RU" sz="2400" b="1" dirty="0" smtClean="0">
                <a:solidFill>
                  <a:srgbClr val="FFFFFF"/>
                </a:solidFill>
                <a:effectLst>
                  <a:outerShdw blurRad="38100" dist="38100" dir="2700000" algn="tl">
                    <a:srgbClr val="000000">
                      <a:alpha val="43137"/>
                    </a:srgbClr>
                  </a:outerShdw>
                </a:effectLst>
                <a:latin typeface="Comic Sans MS" pitchFamily="66" charset="0"/>
              </a:rPr>
              <a:t>асс. </a:t>
            </a:r>
            <a:r>
              <a:rPr lang="ru-RU" sz="2400" b="1" dirty="0" err="1" smtClean="0">
                <a:solidFill>
                  <a:srgbClr val="FFFFFF"/>
                </a:solidFill>
                <a:effectLst>
                  <a:outerShdw blurRad="38100" dist="38100" dir="2700000" algn="tl">
                    <a:srgbClr val="000000">
                      <a:alpha val="43137"/>
                    </a:srgbClr>
                  </a:outerShdw>
                </a:effectLst>
                <a:latin typeface="Comic Sans MS" pitchFamily="66" charset="0"/>
              </a:rPr>
              <a:t>Попеня</a:t>
            </a:r>
            <a:r>
              <a:rPr lang="ru-RU" sz="2400" b="1" dirty="0" smtClean="0">
                <a:solidFill>
                  <a:srgbClr val="FFFFFF"/>
                </a:solidFill>
                <a:effectLst>
                  <a:outerShdw blurRad="38100" dist="38100" dir="2700000" algn="tl">
                    <a:srgbClr val="000000">
                      <a:alpha val="43137"/>
                    </a:srgbClr>
                  </a:outerShdw>
                </a:effectLst>
                <a:latin typeface="Comic Sans MS" pitchFamily="66" charset="0"/>
              </a:rPr>
              <a:t> И.С.</a:t>
            </a:r>
          </a:p>
          <a:p>
            <a:pPr algn="ctr">
              <a:defRPr/>
            </a:pPr>
            <a:endParaRPr lang="ru-RU" sz="2400" b="1" dirty="0" smtClean="0">
              <a:solidFill>
                <a:srgbClr val="FFFFFF"/>
              </a:solidFill>
              <a:effectLst>
                <a:outerShdw blurRad="38100" dist="38100" dir="2700000" algn="tl">
                  <a:srgbClr val="000000">
                    <a:alpha val="43137"/>
                  </a:srgbClr>
                </a:outerShdw>
              </a:effectLst>
              <a:latin typeface="Comic Sans MS" pitchFamily="66" charset="0"/>
            </a:endParaRPr>
          </a:p>
          <a:p>
            <a:pPr algn="ctr">
              <a:defRPr/>
            </a:pPr>
            <a:r>
              <a:rPr lang="ru-RU" sz="2400" b="1" dirty="0" smtClean="0">
                <a:solidFill>
                  <a:srgbClr val="FFFFFF"/>
                </a:solidFill>
                <a:effectLst>
                  <a:outerShdw blurRad="38100" dist="38100" dir="2700000" algn="tl">
                    <a:srgbClr val="000000">
                      <a:alpha val="43137"/>
                    </a:srgbClr>
                  </a:outerShdw>
                </a:effectLst>
                <a:latin typeface="Comic Sans MS" pitchFamily="66" charset="0"/>
              </a:rPr>
              <a:t>Гродно 201</a:t>
            </a:r>
            <a:r>
              <a:rPr lang="en-US" sz="2400" b="1" dirty="0" smtClean="0">
                <a:solidFill>
                  <a:srgbClr val="FFFFFF"/>
                </a:solidFill>
                <a:effectLst>
                  <a:outerShdw blurRad="38100" dist="38100" dir="2700000" algn="tl">
                    <a:srgbClr val="000000">
                      <a:alpha val="43137"/>
                    </a:srgbClr>
                  </a:outerShdw>
                </a:effectLst>
                <a:latin typeface="Comic Sans MS" pitchFamily="66" charset="0"/>
              </a:rPr>
              <a:t>1</a:t>
            </a:r>
            <a:endParaRPr lang="ru-RU" sz="2400" b="1" dirty="0" smtClean="0">
              <a:solidFill>
                <a:srgbClr val="FFFFFF"/>
              </a:solidFill>
              <a:effectLst>
                <a:outerShdw blurRad="38100" dist="38100" dir="2700000" algn="tl">
                  <a:srgbClr val="000000">
                    <a:alpha val="43137"/>
                  </a:srgbClr>
                </a:outerShdw>
              </a:effectLst>
              <a:latin typeface="Comic Sans MS" pitchFamily="66" charset="0"/>
            </a:endParaRPr>
          </a:p>
          <a:p>
            <a:pPr algn="ctr"/>
            <a:endParaRPr lang="ru-RU" dirty="0">
              <a:effectLst>
                <a:outerShdw blurRad="38100" dist="38100" dir="2700000" algn="tl">
                  <a:srgbClr val="000000">
                    <a:alpha val="43137"/>
                  </a:srgbClr>
                </a:outerShdw>
              </a:effectLst>
              <a:latin typeface="Comic Sans MS" pitchFamily="66" charset="0"/>
            </a:endParaRPr>
          </a:p>
        </p:txBody>
      </p:sp>
    </p:spTree>
  </p:cSld>
  <p:clrMapOvr>
    <a:masterClrMapping/>
  </p:clrMapOvr>
  <p:transition>
    <p:wipe dir="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67494"/>
            <a:ext cx="8229600" cy="857250"/>
          </a:xfrm>
        </p:spPr>
        <p:txBody>
          <a:bodyPr>
            <a:normAutofit/>
          </a:bodyPr>
          <a:lstStyle/>
          <a:p>
            <a:r>
              <a:rPr lang="ru-RU" sz="3200" dirty="0" smtClean="0">
                <a:effectLst>
                  <a:outerShdw blurRad="38100" dist="38100" dir="2700000" algn="tl">
                    <a:srgbClr val="000000">
                      <a:alpha val="43137"/>
                    </a:srgbClr>
                  </a:outerShdw>
                </a:effectLst>
                <a:latin typeface="Comic Sans MS" pitchFamily="66" charset="0"/>
              </a:rPr>
              <a:t>Психологические теории суицида</a:t>
            </a:r>
            <a:endParaRPr lang="ru-RU" sz="3200" dirty="0">
              <a:effectLst>
                <a:outerShdw blurRad="38100" dist="38100" dir="2700000" algn="tl">
                  <a:srgbClr val="000000">
                    <a:alpha val="43137"/>
                  </a:srgbClr>
                </a:outerShdw>
              </a:effectLst>
              <a:latin typeface="Comic Sans MS" pitchFamily="66" charset="0"/>
            </a:endParaRPr>
          </a:p>
        </p:txBody>
      </p:sp>
      <p:sp>
        <p:nvSpPr>
          <p:cNvPr id="3" name="Содержимое 2"/>
          <p:cNvSpPr>
            <a:spLocks noGrp="1"/>
          </p:cNvSpPr>
          <p:nvPr>
            <p:ph idx="1"/>
          </p:nvPr>
        </p:nvSpPr>
        <p:spPr>
          <a:xfrm>
            <a:off x="457200" y="1052736"/>
            <a:ext cx="8229600" cy="5402072"/>
          </a:xfrm>
        </p:spPr>
        <p:txBody>
          <a:bodyPr>
            <a:normAutofit fontScale="92500" lnSpcReduction="10000"/>
          </a:bodyPr>
          <a:lstStyle/>
          <a:p>
            <a:r>
              <a:rPr lang="ru-RU" b="1" dirty="0" smtClean="0">
                <a:effectLst>
                  <a:outerShdw blurRad="38100" dist="38100" dir="2700000" algn="tl">
                    <a:srgbClr val="000000">
                      <a:alpha val="43137"/>
                    </a:srgbClr>
                  </a:outerShdw>
                </a:effectLst>
                <a:latin typeface="Comic Sans MS" pitchFamily="66" charset="0"/>
              </a:rPr>
              <a:t>Психоаналитическая модель</a:t>
            </a:r>
          </a:p>
          <a:p>
            <a:pPr indent="384048">
              <a:buNone/>
            </a:pPr>
            <a:r>
              <a:rPr lang="ru-RU" dirty="0" smtClean="0">
                <a:solidFill>
                  <a:schemeClr val="accent2">
                    <a:lumMod val="20000"/>
                    <a:lumOff val="80000"/>
                  </a:schemeClr>
                </a:solidFill>
                <a:effectLst>
                  <a:outerShdw blurRad="38100" dist="38100" dir="2700000" algn="tl">
                    <a:srgbClr val="000000">
                      <a:alpha val="43137"/>
                    </a:srgbClr>
                  </a:outerShdw>
                </a:effectLst>
                <a:latin typeface="Comic Sans MS" pitchFamily="66" charset="0"/>
              </a:rPr>
              <a:t>З. Фрейд рассматривал самоубийство как особое проявление внешней </a:t>
            </a:r>
            <a:r>
              <a:rPr lang="ru-RU" dirty="0" smtClean="0">
                <a:solidFill>
                  <a:srgbClr val="FFFF00"/>
                </a:solidFill>
                <a:effectLst>
                  <a:outerShdw blurRad="38100" dist="38100" dir="2700000" algn="tl">
                    <a:srgbClr val="000000">
                      <a:alpha val="43137"/>
                    </a:srgbClr>
                  </a:outerShdw>
                </a:effectLst>
                <a:latin typeface="Comic Sans MS" pitchFamily="66" charset="0"/>
              </a:rPr>
              <a:t>агрессии</a:t>
            </a:r>
            <a:r>
              <a:rPr lang="ru-RU" dirty="0" smtClean="0">
                <a:solidFill>
                  <a:schemeClr val="accent2">
                    <a:lumMod val="20000"/>
                    <a:lumOff val="80000"/>
                  </a:schemeClr>
                </a:solidFill>
                <a:effectLst>
                  <a:outerShdw blurRad="38100" dist="38100" dir="2700000" algn="tl">
                    <a:srgbClr val="000000">
                      <a:alpha val="43137"/>
                    </a:srgbClr>
                  </a:outerShdw>
                </a:effectLst>
                <a:latin typeface="Comic Sans MS" pitchFamily="66" charset="0"/>
              </a:rPr>
              <a:t>, как искаженную реализацию желания убить кого-либо другого. Причина самоубийства в психоаналитической концепции понимается как негативное отношение субъекта к внешнему миру, недостатки которого (и в частности, других людей) вызывают агрессивные реакции, в последствии, под давлением </a:t>
            </a:r>
            <a:r>
              <a:rPr lang="ru-RU" dirty="0" err="1" smtClean="0">
                <a:solidFill>
                  <a:schemeClr val="accent2">
                    <a:lumMod val="20000"/>
                    <a:lumOff val="80000"/>
                  </a:schemeClr>
                </a:solidFill>
                <a:effectLst>
                  <a:outerShdw blurRad="38100" dist="38100" dir="2700000" algn="tl">
                    <a:srgbClr val="000000">
                      <a:alpha val="43137"/>
                    </a:srgbClr>
                  </a:outerShdw>
                </a:effectLst>
                <a:latin typeface="Comic Sans MS" pitchFamily="66" charset="0"/>
              </a:rPr>
              <a:t>Сверх-Я</a:t>
            </a:r>
            <a:r>
              <a:rPr lang="ru-RU" dirty="0" smtClean="0">
                <a:solidFill>
                  <a:schemeClr val="accent2">
                    <a:lumMod val="20000"/>
                    <a:lumOff val="80000"/>
                  </a:schemeClr>
                </a:solidFill>
                <a:effectLst>
                  <a:outerShdw blurRad="38100" dist="38100" dir="2700000" algn="tl">
                    <a:srgbClr val="000000">
                      <a:alpha val="43137"/>
                    </a:srgbClr>
                  </a:outerShdw>
                </a:effectLst>
                <a:latin typeface="Comic Sans MS" pitchFamily="66" charset="0"/>
              </a:rPr>
              <a:t>, меняющие направление с внешнего на внутреннее. </a:t>
            </a:r>
            <a:endParaRPr lang="ru-RU" dirty="0">
              <a:solidFill>
                <a:schemeClr val="accent2">
                  <a:lumMod val="20000"/>
                  <a:lumOff val="80000"/>
                </a:schemeClr>
              </a:solidFill>
              <a:effectLst>
                <a:outerShdw blurRad="38100" dist="38100" dir="2700000" algn="tl">
                  <a:srgbClr val="000000">
                    <a:alpha val="43137"/>
                  </a:srgbClr>
                </a:outerShdw>
              </a:effectLst>
              <a:latin typeface="Comic Sans MS" pitchFamily="66" charset="0"/>
            </a:endParaRPr>
          </a:p>
        </p:txBody>
      </p:sp>
    </p:spTree>
  </p:cSld>
  <p:clrMapOvr>
    <a:masterClrMapping/>
  </p:clrMapOvr>
  <p:transition>
    <p:wipe dir="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67494"/>
            <a:ext cx="8229600" cy="929258"/>
          </a:xfrm>
        </p:spPr>
        <p:txBody>
          <a:bodyPr>
            <a:normAutofit/>
          </a:bodyPr>
          <a:lstStyle/>
          <a:p>
            <a:r>
              <a:rPr lang="ru-RU" sz="3200" dirty="0" smtClean="0">
                <a:effectLst>
                  <a:outerShdw blurRad="38100" dist="38100" dir="2700000" algn="tl">
                    <a:srgbClr val="000000">
                      <a:alpha val="43137"/>
                    </a:srgbClr>
                  </a:outerShdw>
                </a:effectLst>
                <a:latin typeface="Comic Sans MS" pitchFamily="66" charset="0"/>
              </a:rPr>
              <a:t>Психологические теории суицида</a:t>
            </a:r>
            <a:endParaRPr lang="ru-RU" sz="3200" dirty="0">
              <a:effectLst>
                <a:outerShdw blurRad="38100" dist="38100" dir="2700000" algn="tl">
                  <a:srgbClr val="000000">
                    <a:alpha val="43137"/>
                  </a:srgbClr>
                </a:outerShdw>
              </a:effectLst>
              <a:latin typeface="Comic Sans MS" pitchFamily="66" charset="0"/>
            </a:endParaRPr>
          </a:p>
        </p:txBody>
      </p:sp>
      <p:sp>
        <p:nvSpPr>
          <p:cNvPr id="3" name="Содержимое 2"/>
          <p:cNvSpPr>
            <a:spLocks noGrp="1"/>
          </p:cNvSpPr>
          <p:nvPr>
            <p:ph idx="1"/>
          </p:nvPr>
        </p:nvSpPr>
        <p:spPr>
          <a:xfrm>
            <a:off x="457200" y="1124744"/>
            <a:ext cx="8229600" cy="5330064"/>
          </a:xfrm>
        </p:spPr>
        <p:txBody>
          <a:bodyPr>
            <a:normAutofit/>
          </a:bodyPr>
          <a:lstStyle/>
          <a:p>
            <a:r>
              <a:rPr lang="ru-RU" b="1" dirty="0" err="1" smtClean="0">
                <a:effectLst>
                  <a:outerShdw blurRad="38100" dist="38100" dir="2700000" algn="tl">
                    <a:srgbClr val="000000">
                      <a:alpha val="43137"/>
                    </a:srgbClr>
                  </a:outerShdw>
                </a:effectLst>
                <a:latin typeface="Comic Sans MS" pitchFamily="66" charset="0"/>
              </a:rPr>
              <a:t>Henry</a:t>
            </a:r>
            <a:r>
              <a:rPr lang="ru-RU" b="1" dirty="0" smtClean="0">
                <a:effectLst>
                  <a:outerShdw blurRad="38100" dist="38100" dir="2700000" algn="tl">
                    <a:srgbClr val="000000">
                      <a:alpha val="43137"/>
                    </a:srgbClr>
                  </a:outerShdw>
                </a:effectLst>
                <a:latin typeface="Comic Sans MS" pitchFamily="66" charset="0"/>
              </a:rPr>
              <a:t> &amp; </a:t>
            </a:r>
            <a:r>
              <a:rPr lang="ru-RU" b="1" dirty="0" err="1" smtClean="0">
                <a:effectLst>
                  <a:outerShdw blurRad="38100" dist="38100" dir="2700000" algn="tl">
                    <a:srgbClr val="000000">
                      <a:alpha val="43137"/>
                    </a:srgbClr>
                  </a:outerShdw>
                </a:effectLst>
                <a:latin typeface="Comic Sans MS" pitchFamily="66" charset="0"/>
              </a:rPr>
              <a:t>Short</a:t>
            </a:r>
            <a:r>
              <a:rPr lang="ru-RU" dirty="0" smtClean="0">
                <a:effectLst>
                  <a:outerShdw blurRad="38100" dist="38100" dir="2700000" algn="tl">
                    <a:srgbClr val="000000">
                      <a:alpha val="43137"/>
                    </a:srgbClr>
                  </a:outerShdw>
                </a:effectLst>
                <a:latin typeface="Comic Sans MS" pitchFamily="66" charset="0"/>
              </a:rPr>
              <a:t> (1954) </a:t>
            </a:r>
            <a:r>
              <a:rPr lang="ru-RU" dirty="0" smtClean="0">
                <a:solidFill>
                  <a:schemeClr val="accent1">
                    <a:lumMod val="20000"/>
                    <a:lumOff val="80000"/>
                  </a:schemeClr>
                </a:solidFill>
                <a:effectLst>
                  <a:outerShdw blurRad="38100" dist="38100" dir="2700000" algn="tl">
                    <a:srgbClr val="000000">
                      <a:alpha val="43137"/>
                    </a:srgbClr>
                  </a:outerShdw>
                </a:effectLst>
                <a:latin typeface="Comic Sans MS" pitchFamily="66" charset="0"/>
              </a:rPr>
              <a:t>предложили рассматривать самоубийство в рамках </a:t>
            </a:r>
            <a:r>
              <a:rPr lang="ru-RU" b="1" i="1" dirty="0" smtClean="0">
                <a:solidFill>
                  <a:srgbClr val="FFFF00"/>
                </a:solidFill>
                <a:effectLst>
                  <a:outerShdw blurRad="38100" dist="38100" dir="2700000" algn="tl">
                    <a:srgbClr val="000000">
                      <a:alpha val="43137"/>
                    </a:srgbClr>
                  </a:outerShdw>
                </a:effectLst>
                <a:latin typeface="Comic Sans MS" pitchFamily="66" charset="0"/>
              </a:rPr>
              <a:t>теории фрустрации-агрессии</a:t>
            </a:r>
            <a:r>
              <a:rPr lang="ru-RU" dirty="0" smtClean="0">
                <a:solidFill>
                  <a:srgbClr val="FFFF00"/>
                </a:solidFill>
                <a:effectLst>
                  <a:outerShdw blurRad="38100" dist="38100" dir="2700000" algn="tl">
                    <a:srgbClr val="000000">
                      <a:alpha val="43137"/>
                    </a:srgbClr>
                  </a:outerShdw>
                </a:effectLst>
                <a:latin typeface="Comic Sans MS" pitchFamily="66" charset="0"/>
              </a:rPr>
              <a:t>. </a:t>
            </a:r>
            <a:r>
              <a:rPr lang="ru-RU" dirty="0" smtClean="0">
                <a:solidFill>
                  <a:schemeClr val="accent1">
                    <a:lumMod val="20000"/>
                    <a:lumOff val="80000"/>
                  </a:schemeClr>
                </a:solidFill>
                <a:effectLst>
                  <a:outerShdw blurRad="38100" dist="38100" dir="2700000" algn="tl">
                    <a:srgbClr val="000000">
                      <a:alpha val="43137"/>
                    </a:srgbClr>
                  </a:outerShdw>
                </a:effectLst>
                <a:latin typeface="Comic Sans MS" pitchFamily="66" charset="0"/>
              </a:rPr>
              <a:t>Они трактовали самоубийство как средство нападения на себя из-за того, что человек считал себя виноватым в своих проблемах; </a:t>
            </a:r>
            <a:r>
              <a:rPr lang="ru-RU" dirty="0" err="1" smtClean="0">
                <a:solidFill>
                  <a:schemeClr val="accent1">
                    <a:lumMod val="20000"/>
                    <a:lumOff val="80000"/>
                  </a:schemeClr>
                </a:solidFill>
                <a:effectLst>
                  <a:outerShdw blurRad="38100" dist="38100" dir="2700000" algn="tl">
                    <a:srgbClr val="000000">
                      <a:alpha val="43137"/>
                    </a:srgbClr>
                  </a:outerShdw>
                </a:effectLst>
                <a:latin typeface="Comic Sans MS" pitchFamily="66" charset="0"/>
              </a:rPr>
              <a:t>Henry</a:t>
            </a:r>
            <a:r>
              <a:rPr lang="ru-RU" dirty="0" smtClean="0">
                <a:solidFill>
                  <a:schemeClr val="accent1">
                    <a:lumMod val="20000"/>
                    <a:lumOff val="80000"/>
                  </a:schemeClr>
                </a:solidFill>
                <a:effectLst>
                  <a:outerShdw blurRad="38100" dist="38100" dir="2700000" algn="tl">
                    <a:srgbClr val="000000">
                      <a:alpha val="43137"/>
                    </a:srgbClr>
                  </a:outerShdw>
                </a:effectLst>
                <a:latin typeface="Comic Sans MS" pitchFamily="66" charset="0"/>
              </a:rPr>
              <a:t> &amp; </a:t>
            </a:r>
            <a:r>
              <a:rPr lang="ru-RU" dirty="0" err="1" smtClean="0">
                <a:solidFill>
                  <a:schemeClr val="accent1">
                    <a:lumMod val="20000"/>
                    <a:lumOff val="80000"/>
                  </a:schemeClr>
                </a:solidFill>
                <a:effectLst>
                  <a:outerShdw blurRad="38100" dist="38100" dir="2700000" algn="tl">
                    <a:srgbClr val="000000">
                      <a:alpha val="43137"/>
                    </a:srgbClr>
                  </a:outerShdw>
                </a:effectLst>
                <a:latin typeface="Comic Sans MS" pitchFamily="66" charset="0"/>
              </a:rPr>
              <a:t>Short</a:t>
            </a:r>
            <a:r>
              <a:rPr lang="ru-RU" dirty="0" smtClean="0">
                <a:solidFill>
                  <a:schemeClr val="accent1">
                    <a:lumMod val="20000"/>
                    <a:lumOff val="80000"/>
                  </a:schemeClr>
                </a:solidFill>
                <a:effectLst>
                  <a:outerShdw blurRad="38100" dist="38100" dir="2700000" algn="tl">
                    <a:srgbClr val="000000">
                      <a:alpha val="43137"/>
                    </a:srgbClr>
                  </a:outerShdw>
                </a:effectLst>
                <a:latin typeface="Comic Sans MS" pitchFamily="66" charset="0"/>
              </a:rPr>
              <a:t> утверждали, что люди, приписывающие ответственность внешним обстоятельствам, не склонны к самоубийству.</a:t>
            </a:r>
          </a:p>
          <a:p>
            <a:endParaRPr lang="ru-RU" dirty="0">
              <a:effectLst>
                <a:outerShdw blurRad="38100" dist="38100" dir="2700000" algn="tl">
                  <a:srgbClr val="000000">
                    <a:alpha val="43137"/>
                  </a:srgbClr>
                </a:outerShdw>
              </a:effectLst>
              <a:latin typeface="Comic Sans MS" pitchFamily="66" charset="0"/>
            </a:endParaRPr>
          </a:p>
        </p:txBody>
      </p:sp>
    </p:spTree>
  </p:cSld>
  <p:clrMapOvr>
    <a:masterClrMapping/>
  </p:clrMapOvr>
  <p:transition>
    <p:wipe dir="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ru-RU" sz="3200" dirty="0" smtClean="0">
                <a:effectLst>
                  <a:outerShdw blurRad="38100" dist="38100" dir="2700000" algn="tl">
                    <a:srgbClr val="000000">
                      <a:alpha val="43137"/>
                    </a:srgbClr>
                  </a:outerShdw>
                </a:effectLst>
                <a:latin typeface="Comic Sans MS" pitchFamily="66" charset="0"/>
              </a:rPr>
              <a:t>Психологические теории суицида</a:t>
            </a:r>
            <a:endParaRPr lang="ru-RU" sz="3200" dirty="0">
              <a:effectLst>
                <a:outerShdw blurRad="38100" dist="38100" dir="2700000" algn="tl">
                  <a:srgbClr val="000000">
                    <a:alpha val="43137"/>
                  </a:srgbClr>
                </a:outerShdw>
              </a:effectLst>
              <a:latin typeface="Comic Sans MS" pitchFamily="66" charset="0"/>
            </a:endParaRPr>
          </a:p>
        </p:txBody>
      </p:sp>
      <p:sp>
        <p:nvSpPr>
          <p:cNvPr id="3" name="Содержимое 2"/>
          <p:cNvSpPr>
            <a:spLocks noGrp="1"/>
          </p:cNvSpPr>
          <p:nvPr>
            <p:ph idx="1"/>
          </p:nvPr>
        </p:nvSpPr>
        <p:spPr/>
        <p:txBody>
          <a:bodyPr>
            <a:normAutofit fontScale="92500" lnSpcReduction="20000"/>
          </a:bodyPr>
          <a:lstStyle/>
          <a:p>
            <a:r>
              <a:rPr lang="ru-RU" b="1" dirty="0" err="1" smtClean="0">
                <a:effectLst>
                  <a:outerShdw blurRad="38100" dist="38100" dir="2700000" algn="tl">
                    <a:srgbClr val="000000">
                      <a:alpha val="43137"/>
                    </a:srgbClr>
                  </a:outerShdw>
                </a:effectLst>
                <a:latin typeface="Comic Sans MS" pitchFamily="66" charset="0"/>
              </a:rPr>
              <a:t>Stengel</a:t>
            </a:r>
            <a:r>
              <a:rPr lang="ru-RU" b="1" dirty="0" smtClean="0">
                <a:effectLst>
                  <a:outerShdw blurRad="38100" dist="38100" dir="2700000" algn="tl">
                    <a:srgbClr val="000000">
                      <a:alpha val="43137"/>
                    </a:srgbClr>
                  </a:outerShdw>
                </a:effectLst>
                <a:latin typeface="Comic Sans MS" pitchFamily="66" charset="0"/>
              </a:rPr>
              <a:t> &amp; </a:t>
            </a:r>
            <a:r>
              <a:rPr lang="ru-RU" b="1" dirty="0" err="1" smtClean="0">
                <a:effectLst>
                  <a:outerShdw blurRad="38100" dist="38100" dir="2700000" algn="tl">
                    <a:srgbClr val="000000">
                      <a:alpha val="43137"/>
                    </a:srgbClr>
                  </a:outerShdw>
                </a:effectLst>
                <a:latin typeface="Comic Sans MS" pitchFamily="66" charset="0"/>
              </a:rPr>
              <a:t>Cook</a:t>
            </a:r>
            <a:r>
              <a:rPr lang="ru-RU" b="1" dirty="0" smtClean="0">
                <a:effectLst>
                  <a:outerShdw blurRad="38100" dist="38100" dir="2700000" algn="tl">
                    <a:srgbClr val="000000">
                      <a:alpha val="43137"/>
                    </a:srgbClr>
                  </a:outerShdw>
                </a:effectLst>
                <a:latin typeface="Comic Sans MS" pitchFamily="66" charset="0"/>
              </a:rPr>
              <a:t>, «крик о помощи»</a:t>
            </a:r>
            <a:endParaRPr lang="ru-RU" dirty="0" smtClean="0">
              <a:effectLst>
                <a:outerShdw blurRad="38100" dist="38100" dir="2700000" algn="tl">
                  <a:srgbClr val="000000">
                    <a:alpha val="43137"/>
                  </a:srgbClr>
                </a:outerShdw>
              </a:effectLst>
              <a:latin typeface="Comic Sans MS" pitchFamily="66" charset="0"/>
            </a:endParaRPr>
          </a:p>
          <a:p>
            <a:r>
              <a:rPr lang="ru-RU" dirty="0" smtClean="0">
                <a:solidFill>
                  <a:schemeClr val="accent1">
                    <a:lumMod val="20000"/>
                    <a:lumOff val="80000"/>
                  </a:schemeClr>
                </a:solidFill>
                <a:effectLst>
                  <a:outerShdw blurRad="38100" dist="38100" dir="2700000" algn="tl">
                    <a:srgbClr val="000000">
                      <a:alpha val="43137"/>
                    </a:srgbClr>
                  </a:outerShdw>
                </a:effectLst>
                <a:latin typeface="Comic Sans MS" pitchFamily="66" charset="0"/>
              </a:rPr>
              <a:t>Суицид  - это средство, с помощью которого тревожные люди ищут внимания к своим жизненным проблемам и привлекают симпатии и поддержку других людей. Это с одной стороны истерическая реакция, в основе которой лежит постоянное ощущение недостатка внимания к собственной личности; с другой стороны, как внешнее проявление чувства внутренней дисгармонии и неспособности ее преодоления.</a:t>
            </a:r>
          </a:p>
          <a:p>
            <a:endParaRPr lang="ru-RU" dirty="0">
              <a:effectLst>
                <a:outerShdw blurRad="38100" dist="38100" dir="2700000" algn="tl">
                  <a:srgbClr val="000000">
                    <a:alpha val="43137"/>
                  </a:srgbClr>
                </a:outerShdw>
              </a:effectLst>
              <a:latin typeface="Comic Sans MS" pitchFamily="66" charset="0"/>
            </a:endParaRPr>
          </a:p>
        </p:txBody>
      </p:sp>
    </p:spTree>
  </p:cSld>
  <p:clrMapOvr>
    <a:masterClrMapping/>
  </p:clrMapOvr>
  <p:transition>
    <p:wipe dir="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67494"/>
            <a:ext cx="8229600" cy="641226"/>
          </a:xfrm>
        </p:spPr>
        <p:txBody>
          <a:bodyPr>
            <a:normAutofit/>
          </a:bodyPr>
          <a:lstStyle/>
          <a:p>
            <a:r>
              <a:rPr lang="ru-RU" sz="3200" dirty="0" smtClean="0">
                <a:effectLst>
                  <a:outerShdw blurRad="38100" dist="38100" dir="2700000" algn="tl">
                    <a:srgbClr val="000000">
                      <a:alpha val="43137"/>
                    </a:srgbClr>
                  </a:outerShdw>
                </a:effectLst>
                <a:latin typeface="Comic Sans MS" pitchFamily="66" charset="0"/>
              </a:rPr>
              <a:t>Психологические теории суицида</a:t>
            </a:r>
            <a:endParaRPr lang="ru-RU" sz="3200" dirty="0">
              <a:effectLst>
                <a:outerShdw blurRad="38100" dist="38100" dir="2700000" algn="tl">
                  <a:srgbClr val="000000">
                    <a:alpha val="43137"/>
                  </a:srgbClr>
                </a:outerShdw>
              </a:effectLst>
              <a:latin typeface="Comic Sans MS" pitchFamily="66" charset="0"/>
            </a:endParaRPr>
          </a:p>
        </p:txBody>
      </p:sp>
      <p:sp>
        <p:nvSpPr>
          <p:cNvPr id="3" name="Содержимое 2"/>
          <p:cNvSpPr>
            <a:spLocks noGrp="1"/>
          </p:cNvSpPr>
          <p:nvPr>
            <p:ph idx="1"/>
          </p:nvPr>
        </p:nvSpPr>
        <p:spPr>
          <a:xfrm>
            <a:off x="457200" y="836712"/>
            <a:ext cx="8229600" cy="5832648"/>
          </a:xfrm>
        </p:spPr>
        <p:txBody>
          <a:bodyPr>
            <a:normAutofit fontScale="85000" lnSpcReduction="20000"/>
          </a:bodyPr>
          <a:lstStyle/>
          <a:p>
            <a:r>
              <a:rPr lang="ru-RU" b="1" i="1" dirty="0" smtClean="0">
                <a:effectLst>
                  <a:outerShdw blurRad="38100" dist="38100" dir="2700000" algn="tl">
                    <a:srgbClr val="000000">
                      <a:alpha val="43137"/>
                    </a:srgbClr>
                  </a:outerShdw>
                </a:effectLst>
                <a:latin typeface="Comic Sans MS" pitchFamily="66" charset="0"/>
              </a:rPr>
              <a:t>Теория бегства</a:t>
            </a:r>
            <a:r>
              <a:rPr lang="ru-RU" dirty="0" smtClean="0">
                <a:effectLst>
                  <a:outerShdw blurRad="38100" dist="38100" dir="2700000" algn="tl">
                    <a:srgbClr val="000000">
                      <a:alpha val="43137"/>
                    </a:srgbClr>
                  </a:outerShdw>
                </a:effectLst>
                <a:latin typeface="Comic Sans MS" pitchFamily="66" charset="0"/>
              </a:rPr>
              <a:t> </a:t>
            </a:r>
            <a:r>
              <a:rPr lang="ru-RU" b="1" dirty="0" smtClean="0">
                <a:effectLst>
                  <a:outerShdw blurRad="38100" dist="38100" dir="2700000" algn="tl">
                    <a:srgbClr val="000000">
                      <a:alpha val="43137"/>
                    </a:srgbClr>
                  </a:outerShdw>
                </a:effectLst>
                <a:latin typeface="Comic Sans MS" pitchFamily="66" charset="0"/>
              </a:rPr>
              <a:t>(</a:t>
            </a:r>
            <a:r>
              <a:rPr lang="ru-RU" b="1" dirty="0" err="1" smtClean="0">
                <a:effectLst>
                  <a:outerShdw blurRad="38100" dist="38100" dir="2700000" algn="tl">
                    <a:srgbClr val="000000">
                      <a:alpha val="43137"/>
                    </a:srgbClr>
                  </a:outerShdw>
                </a:effectLst>
                <a:latin typeface="Comic Sans MS" pitchFamily="66" charset="0"/>
              </a:rPr>
              <a:t>Roy</a:t>
            </a:r>
            <a:r>
              <a:rPr lang="ru-RU" b="1" dirty="0" smtClean="0">
                <a:effectLst>
                  <a:outerShdw blurRad="38100" dist="38100" dir="2700000" algn="tl">
                    <a:srgbClr val="000000">
                      <a:alpha val="43137"/>
                    </a:srgbClr>
                  </a:outerShdw>
                </a:effectLst>
                <a:latin typeface="Comic Sans MS" pitchFamily="66" charset="0"/>
              </a:rPr>
              <a:t> F. </a:t>
            </a:r>
            <a:r>
              <a:rPr lang="ru-RU" b="1" dirty="0" err="1" smtClean="0">
                <a:effectLst>
                  <a:outerShdw blurRad="38100" dist="38100" dir="2700000" algn="tl">
                    <a:srgbClr val="000000">
                      <a:alpha val="43137"/>
                    </a:srgbClr>
                  </a:outerShdw>
                </a:effectLst>
                <a:latin typeface="Comic Sans MS" pitchFamily="66" charset="0"/>
              </a:rPr>
              <a:t>Baumeister</a:t>
            </a:r>
            <a:r>
              <a:rPr lang="ru-RU" b="1" dirty="0" smtClean="0">
                <a:effectLst>
                  <a:outerShdw blurRad="38100" dist="38100" dir="2700000" algn="tl">
                    <a:srgbClr val="000000">
                      <a:alpha val="43137"/>
                    </a:srgbClr>
                  </a:outerShdw>
                </a:effectLst>
                <a:latin typeface="Comic Sans MS" pitchFamily="66" charset="0"/>
              </a:rPr>
              <a:t>): специфическое «когнитивное разрушение»</a:t>
            </a:r>
            <a:endParaRPr lang="en-US" b="1" dirty="0" smtClean="0">
              <a:effectLst>
                <a:outerShdw blurRad="38100" dist="38100" dir="2700000" algn="tl">
                  <a:srgbClr val="000000">
                    <a:alpha val="43137"/>
                  </a:srgbClr>
                </a:outerShdw>
              </a:effectLst>
              <a:latin typeface="Comic Sans MS" pitchFamily="66" charset="0"/>
            </a:endParaRPr>
          </a:p>
          <a:p>
            <a:pPr marL="578358" indent="-514350">
              <a:buFont typeface="+mj-lt"/>
              <a:buAutoNum type="arabicPeriod"/>
            </a:pPr>
            <a:r>
              <a:rPr lang="ru-RU" sz="3100" dirty="0" smtClean="0">
                <a:solidFill>
                  <a:srgbClr val="FFFFFF"/>
                </a:solidFill>
                <a:effectLst>
                  <a:outerShdw blurRad="38100" dist="38100" dir="2700000" algn="tl">
                    <a:srgbClr val="000000">
                      <a:alpha val="43137"/>
                    </a:srgbClr>
                  </a:outerShdw>
                </a:effectLst>
                <a:latin typeface="Comic Sans MS" pitchFamily="66" charset="0"/>
              </a:rPr>
              <a:t>Резкое падение нереалистично высоких ожиданий индивида в связи со столкновением с жизненными проблемами и трудностями;</a:t>
            </a:r>
            <a:endParaRPr lang="en-US" sz="3100" dirty="0" smtClean="0">
              <a:solidFill>
                <a:srgbClr val="FFFFFF"/>
              </a:solidFill>
              <a:effectLst>
                <a:outerShdw blurRad="38100" dist="38100" dir="2700000" algn="tl">
                  <a:srgbClr val="000000">
                    <a:alpha val="43137"/>
                  </a:srgbClr>
                </a:outerShdw>
              </a:effectLst>
              <a:latin typeface="Comic Sans MS" pitchFamily="66" charset="0"/>
            </a:endParaRPr>
          </a:p>
          <a:p>
            <a:pPr marL="578358" indent="-514350">
              <a:buFont typeface="+mj-lt"/>
              <a:buAutoNum type="arabicPeriod"/>
            </a:pPr>
            <a:r>
              <a:rPr lang="ru-RU" sz="3100" dirty="0" smtClean="0">
                <a:solidFill>
                  <a:srgbClr val="FFFFFF"/>
                </a:solidFill>
                <a:effectLst>
                  <a:outerShdw blurRad="38100" dist="38100" dir="2700000" algn="tl">
                    <a:srgbClr val="000000">
                      <a:alpha val="43137"/>
                    </a:srgbClr>
                  </a:outerShdw>
                </a:effectLst>
                <a:latin typeface="Comic Sans MS" pitchFamily="66" charset="0"/>
              </a:rPr>
              <a:t>Переживание чувства вины, формирование негативных представлений о себе; </a:t>
            </a:r>
            <a:endParaRPr lang="en-US" sz="3100" dirty="0" smtClean="0">
              <a:solidFill>
                <a:srgbClr val="FFFFFF"/>
              </a:solidFill>
              <a:effectLst>
                <a:outerShdw blurRad="38100" dist="38100" dir="2700000" algn="tl">
                  <a:srgbClr val="000000">
                    <a:alpha val="43137"/>
                  </a:srgbClr>
                </a:outerShdw>
              </a:effectLst>
              <a:latin typeface="Comic Sans MS" pitchFamily="66" charset="0"/>
            </a:endParaRPr>
          </a:p>
          <a:p>
            <a:pPr marL="578358" indent="-514350">
              <a:buFont typeface="+mj-lt"/>
              <a:buAutoNum type="arabicPeriod"/>
            </a:pPr>
            <a:r>
              <a:rPr lang="ru-RU" sz="3100" dirty="0" smtClean="0">
                <a:solidFill>
                  <a:srgbClr val="FFFFFF"/>
                </a:solidFill>
                <a:effectLst>
                  <a:outerShdw blurRad="38100" dist="38100" dir="2700000" algn="tl">
                    <a:srgbClr val="000000">
                      <a:alpha val="43137"/>
                    </a:srgbClr>
                  </a:outerShdw>
                </a:effectLst>
                <a:latin typeface="Comic Sans MS" pitchFamily="66" charset="0"/>
              </a:rPr>
              <a:t>Сопоставление себя с высокими образцами; </a:t>
            </a:r>
            <a:endParaRPr lang="en-US" sz="3100" dirty="0" smtClean="0">
              <a:solidFill>
                <a:srgbClr val="FFFFFF"/>
              </a:solidFill>
              <a:effectLst>
                <a:outerShdw blurRad="38100" dist="38100" dir="2700000" algn="tl">
                  <a:srgbClr val="000000">
                    <a:alpha val="43137"/>
                  </a:srgbClr>
                </a:outerShdw>
              </a:effectLst>
              <a:latin typeface="Comic Sans MS" pitchFamily="66" charset="0"/>
            </a:endParaRPr>
          </a:p>
          <a:p>
            <a:pPr marL="578358" indent="-514350">
              <a:buFont typeface="+mj-lt"/>
              <a:buAutoNum type="arabicPeriod"/>
            </a:pPr>
            <a:r>
              <a:rPr lang="ru-RU" sz="3100" dirty="0" smtClean="0">
                <a:solidFill>
                  <a:srgbClr val="FFFFFF"/>
                </a:solidFill>
                <a:effectLst>
                  <a:outerShdw blurRad="38100" dist="38100" dir="2700000" algn="tl">
                    <a:srgbClr val="000000">
                      <a:alpha val="43137"/>
                    </a:srgbClr>
                  </a:outerShdw>
                </a:effectLst>
                <a:latin typeface="Comic Sans MS" pitchFamily="66" charset="0"/>
              </a:rPr>
              <a:t>Формирование комплекса отрицательных эмоций в результате этого сравнения; </a:t>
            </a:r>
            <a:endParaRPr lang="en-US" sz="3100" dirty="0" smtClean="0">
              <a:solidFill>
                <a:srgbClr val="FFFFFF"/>
              </a:solidFill>
              <a:effectLst>
                <a:outerShdw blurRad="38100" dist="38100" dir="2700000" algn="tl">
                  <a:srgbClr val="000000">
                    <a:alpha val="43137"/>
                  </a:srgbClr>
                </a:outerShdw>
              </a:effectLst>
              <a:latin typeface="Comic Sans MS" pitchFamily="66" charset="0"/>
            </a:endParaRPr>
          </a:p>
          <a:p>
            <a:pPr marL="578358" indent="-514350">
              <a:buFont typeface="+mj-lt"/>
              <a:buAutoNum type="arabicPeriod"/>
            </a:pPr>
            <a:r>
              <a:rPr lang="ru-RU" sz="3100" dirty="0" smtClean="0">
                <a:solidFill>
                  <a:srgbClr val="FFFFFF"/>
                </a:solidFill>
                <a:effectLst>
                  <a:outerShdw blurRad="38100" dist="38100" dir="2700000" algn="tl">
                    <a:srgbClr val="000000">
                      <a:alpha val="43137"/>
                    </a:srgbClr>
                  </a:outerShdw>
                </a:effectLst>
                <a:latin typeface="Comic Sans MS" pitchFamily="66" charset="0"/>
              </a:rPr>
              <a:t>Состояние когнитивного разрушения, которое не может полностью удовлетворить желание субъекта скрыться от болезненных переживаний;</a:t>
            </a:r>
            <a:endParaRPr lang="en-US" sz="3100" dirty="0" smtClean="0">
              <a:solidFill>
                <a:srgbClr val="FFFFFF"/>
              </a:solidFill>
              <a:effectLst>
                <a:outerShdw blurRad="38100" dist="38100" dir="2700000" algn="tl">
                  <a:srgbClr val="000000">
                    <a:alpha val="43137"/>
                  </a:srgbClr>
                </a:outerShdw>
              </a:effectLst>
              <a:latin typeface="Comic Sans MS" pitchFamily="66" charset="0"/>
            </a:endParaRPr>
          </a:p>
          <a:p>
            <a:pPr marL="578358" indent="-514350">
              <a:buFont typeface="+mj-lt"/>
              <a:buAutoNum type="arabicPeriod"/>
            </a:pPr>
            <a:r>
              <a:rPr lang="ru-RU" sz="3100" dirty="0" smtClean="0">
                <a:solidFill>
                  <a:srgbClr val="FFFFFF"/>
                </a:solidFill>
                <a:effectLst>
                  <a:outerShdw blurRad="38100" dist="38100" dir="2700000" algn="tl">
                    <a:srgbClr val="000000">
                      <a:alpha val="43137"/>
                    </a:srgbClr>
                  </a:outerShdw>
                </a:effectLst>
                <a:latin typeface="Comic Sans MS" pitchFamily="66" charset="0"/>
              </a:rPr>
              <a:t> Самоубийство как более эффективный способ ухода от проблем</a:t>
            </a:r>
            <a:endParaRPr lang="ru-RU" sz="3100" dirty="0">
              <a:solidFill>
                <a:srgbClr val="FFFFFF"/>
              </a:solidFill>
              <a:effectLst>
                <a:outerShdw blurRad="38100" dist="38100" dir="2700000" algn="tl">
                  <a:srgbClr val="000000">
                    <a:alpha val="43137"/>
                  </a:srgbClr>
                </a:outerShdw>
              </a:effectLst>
              <a:latin typeface="Comic Sans MS" pitchFamily="66" charset="0"/>
            </a:endParaRPr>
          </a:p>
        </p:txBody>
      </p:sp>
    </p:spTree>
  </p:cSld>
  <p:clrMapOvr>
    <a:masterClrMapping/>
  </p:clrMapOvr>
  <p:transition>
    <p:wipe dir="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effectLst>
                  <a:outerShdw blurRad="38100" dist="38100" dir="2700000" algn="tl">
                    <a:srgbClr val="000000">
                      <a:alpha val="43137"/>
                    </a:srgbClr>
                  </a:outerShdw>
                </a:effectLst>
                <a:latin typeface="Comic Sans MS" pitchFamily="66" charset="0"/>
              </a:rPr>
              <a:t>ПРОФИЛАКТИКА СУИЦИДОВ</a:t>
            </a:r>
            <a:br>
              <a:rPr lang="ru-RU" dirty="0" smtClean="0">
                <a:effectLst>
                  <a:outerShdw blurRad="38100" dist="38100" dir="2700000" algn="tl">
                    <a:srgbClr val="000000">
                      <a:alpha val="43137"/>
                    </a:srgbClr>
                  </a:outerShdw>
                </a:effectLst>
                <a:latin typeface="Comic Sans MS" pitchFamily="66" charset="0"/>
              </a:rPr>
            </a:br>
            <a:endParaRPr lang="ru-RU" dirty="0">
              <a:effectLst>
                <a:outerShdw blurRad="38100" dist="38100" dir="2700000" algn="tl">
                  <a:srgbClr val="000000">
                    <a:alpha val="43137"/>
                  </a:srgbClr>
                </a:outerShdw>
              </a:effectLst>
              <a:latin typeface="Comic Sans MS" pitchFamily="66" charset="0"/>
            </a:endParaRPr>
          </a:p>
        </p:txBody>
      </p:sp>
      <p:sp>
        <p:nvSpPr>
          <p:cNvPr id="3" name="Содержимое 2"/>
          <p:cNvSpPr>
            <a:spLocks noGrp="1"/>
          </p:cNvSpPr>
          <p:nvPr>
            <p:ph idx="1"/>
          </p:nvPr>
        </p:nvSpPr>
        <p:spPr>
          <a:xfrm>
            <a:off x="457200" y="1268760"/>
            <a:ext cx="8229600" cy="5186048"/>
          </a:xfrm>
        </p:spPr>
        <p:txBody>
          <a:bodyPr>
            <a:normAutofit/>
          </a:bodyPr>
          <a:lstStyle/>
          <a:p>
            <a:pPr lvl="0"/>
            <a:r>
              <a:rPr lang="ru-RU" i="1" u="sng" dirty="0" smtClean="0">
                <a:solidFill>
                  <a:srgbClr val="FFFF00"/>
                </a:solidFill>
                <a:effectLst>
                  <a:outerShdw blurRad="38100" dist="38100" dir="2700000" algn="tl">
                    <a:srgbClr val="000000">
                      <a:alpha val="43137"/>
                    </a:srgbClr>
                  </a:outerShdw>
                </a:effectLst>
                <a:latin typeface="Comic Sans MS" pitchFamily="66" charset="0"/>
              </a:rPr>
              <a:t>Первичная профилактика</a:t>
            </a:r>
          </a:p>
          <a:p>
            <a:pPr marL="578358" indent="-514350">
              <a:buFont typeface="+mj-lt"/>
              <a:buAutoNum type="arabicPeriod"/>
            </a:pPr>
            <a:r>
              <a:rPr lang="ru-RU" dirty="0" smtClean="0">
                <a:solidFill>
                  <a:srgbClr val="FFFFFF"/>
                </a:solidFill>
                <a:effectLst>
                  <a:outerShdw blurRad="38100" dist="38100" dir="2700000" algn="tl">
                    <a:srgbClr val="000000">
                      <a:alpha val="43137"/>
                    </a:srgbClr>
                  </a:outerShdw>
                </a:effectLst>
                <a:latin typeface="Comic Sans MS" pitchFamily="66" charset="0"/>
              </a:rPr>
              <a:t>Совершенствование социальной жизни людей</a:t>
            </a:r>
          </a:p>
          <a:p>
            <a:pPr marL="578358" indent="-514350">
              <a:buFont typeface="+mj-lt"/>
              <a:buAutoNum type="arabicPeriod"/>
            </a:pPr>
            <a:r>
              <a:rPr lang="ru-RU" dirty="0" smtClean="0">
                <a:solidFill>
                  <a:srgbClr val="FFFFFF"/>
                </a:solidFill>
                <a:effectLst>
                  <a:outerShdw blurRad="38100" dist="38100" dir="2700000" algn="tl">
                    <a:srgbClr val="000000">
                      <a:alpha val="43137"/>
                    </a:srgbClr>
                  </a:outerShdw>
                </a:effectLst>
                <a:latin typeface="Comic Sans MS" pitchFamily="66" charset="0"/>
              </a:rPr>
              <a:t>Устранение социальных факторов, способствующих формированию и проявлению суицидального поведения</a:t>
            </a:r>
          </a:p>
          <a:p>
            <a:pPr marL="578358" indent="-514350">
              <a:buFont typeface="+mj-lt"/>
              <a:buAutoNum type="arabicPeriod"/>
            </a:pPr>
            <a:r>
              <a:rPr lang="ru-RU" dirty="0" smtClean="0">
                <a:solidFill>
                  <a:srgbClr val="FFFFFF"/>
                </a:solidFill>
                <a:effectLst>
                  <a:outerShdw blurRad="38100" dist="38100" dir="2700000" algn="tl">
                    <a:srgbClr val="000000">
                      <a:alpha val="43137"/>
                    </a:srgbClr>
                  </a:outerShdw>
                </a:effectLst>
                <a:latin typeface="Comic Sans MS" pitchFamily="66" charset="0"/>
              </a:rPr>
              <a:t>Воспитание социально позитивно ориентированной личности</a:t>
            </a:r>
          </a:p>
          <a:p>
            <a:pPr marL="578358" indent="-514350">
              <a:buFont typeface="+mj-lt"/>
              <a:buAutoNum type="arabicPeriod"/>
            </a:pPr>
            <a:r>
              <a:rPr lang="ru-RU" dirty="0" smtClean="0">
                <a:solidFill>
                  <a:srgbClr val="FFFFFF"/>
                </a:solidFill>
                <a:effectLst>
                  <a:outerShdw blurRad="38100" dist="38100" dir="2700000" algn="tl">
                    <a:srgbClr val="000000">
                      <a:alpha val="43137"/>
                    </a:srgbClr>
                  </a:outerShdw>
                </a:effectLst>
                <a:latin typeface="Comic Sans MS" pitchFamily="66" charset="0"/>
              </a:rPr>
              <a:t>Психогигиеническая работа среди населения</a:t>
            </a:r>
          </a:p>
          <a:p>
            <a:endParaRPr lang="ru-RU" dirty="0">
              <a:effectLst>
                <a:outerShdw blurRad="38100" dist="38100" dir="2700000" algn="tl">
                  <a:srgbClr val="000000">
                    <a:alpha val="43137"/>
                  </a:srgbClr>
                </a:outerShdw>
              </a:effectLst>
              <a:latin typeface="Comic Sans MS" pitchFamily="66" charset="0"/>
            </a:endParaRPr>
          </a:p>
        </p:txBody>
      </p:sp>
    </p:spTree>
  </p:cSld>
  <p:clrMapOvr>
    <a:masterClrMapping/>
  </p:clrMapOvr>
  <p:transition>
    <p:wipe dir="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effectLst>
                  <a:outerShdw blurRad="38100" dist="38100" dir="2700000" algn="tl">
                    <a:srgbClr val="000000">
                      <a:alpha val="43137"/>
                    </a:srgbClr>
                  </a:outerShdw>
                </a:effectLst>
                <a:latin typeface="Comic Sans MS" pitchFamily="66" charset="0"/>
              </a:rPr>
              <a:t>ПРОФИЛАКТИКА СУИЦИДОВ</a:t>
            </a:r>
            <a:br>
              <a:rPr lang="ru-RU" dirty="0" smtClean="0">
                <a:effectLst>
                  <a:outerShdw blurRad="38100" dist="38100" dir="2700000" algn="tl">
                    <a:srgbClr val="000000">
                      <a:alpha val="43137"/>
                    </a:srgbClr>
                  </a:outerShdw>
                </a:effectLst>
                <a:latin typeface="Comic Sans MS" pitchFamily="66" charset="0"/>
              </a:rPr>
            </a:br>
            <a:endParaRPr lang="ru-RU" dirty="0">
              <a:effectLst>
                <a:outerShdw blurRad="38100" dist="38100" dir="2700000" algn="tl">
                  <a:srgbClr val="000000">
                    <a:alpha val="43137"/>
                  </a:srgbClr>
                </a:outerShdw>
              </a:effectLst>
              <a:latin typeface="Comic Sans MS" pitchFamily="66" charset="0"/>
            </a:endParaRPr>
          </a:p>
        </p:txBody>
      </p:sp>
      <p:sp>
        <p:nvSpPr>
          <p:cNvPr id="3" name="Содержимое 2"/>
          <p:cNvSpPr>
            <a:spLocks noGrp="1"/>
          </p:cNvSpPr>
          <p:nvPr>
            <p:ph idx="1"/>
          </p:nvPr>
        </p:nvSpPr>
        <p:spPr>
          <a:xfrm>
            <a:off x="457200" y="1340768"/>
            <a:ext cx="8229600" cy="5114040"/>
          </a:xfrm>
        </p:spPr>
        <p:txBody>
          <a:bodyPr>
            <a:normAutofit lnSpcReduction="10000"/>
          </a:bodyPr>
          <a:lstStyle/>
          <a:p>
            <a:pPr lvl="0"/>
            <a:r>
              <a:rPr lang="ru-RU" u="sng" dirty="0" smtClean="0">
                <a:solidFill>
                  <a:srgbClr val="FFFF00"/>
                </a:solidFill>
                <a:effectLst>
                  <a:outerShdw blurRad="38100" dist="38100" dir="2700000" algn="tl">
                    <a:srgbClr val="000000">
                      <a:alpha val="43137"/>
                    </a:srgbClr>
                  </a:outerShdw>
                </a:effectLst>
                <a:latin typeface="Comic Sans MS" pitchFamily="66" charset="0"/>
              </a:rPr>
              <a:t>Вторичная профилактика</a:t>
            </a:r>
          </a:p>
          <a:p>
            <a:pPr marL="578358" indent="-514350">
              <a:buFont typeface="+mj-lt"/>
              <a:buAutoNum type="arabicPeriod"/>
            </a:pPr>
            <a:r>
              <a:rPr lang="ru-RU" dirty="0" smtClean="0">
                <a:solidFill>
                  <a:srgbClr val="FFFFFF"/>
                </a:solidFill>
                <a:effectLst>
                  <a:outerShdw blurRad="38100" dist="38100" dir="2700000" algn="tl">
                    <a:srgbClr val="000000">
                      <a:alpha val="43137"/>
                    </a:srgbClr>
                  </a:outerShdw>
                </a:effectLst>
                <a:latin typeface="Comic Sans MS" pitchFamily="66" charset="0"/>
              </a:rPr>
              <a:t>Определение факторов риска и выделение т.н. групп «профилактического учета» по           различным формам </a:t>
            </a:r>
            <a:r>
              <a:rPr lang="ru-RU" dirty="0" err="1" smtClean="0">
                <a:solidFill>
                  <a:srgbClr val="FFFFFF"/>
                </a:solidFill>
                <a:effectLst>
                  <a:outerShdw blurRad="38100" dist="38100" dir="2700000" algn="tl">
                    <a:srgbClr val="000000">
                      <a:alpha val="43137"/>
                    </a:srgbClr>
                  </a:outerShdw>
                </a:effectLst>
                <a:latin typeface="Comic Sans MS" pitchFamily="66" charset="0"/>
              </a:rPr>
              <a:t>девиантного</a:t>
            </a:r>
            <a:r>
              <a:rPr lang="ru-RU" dirty="0" smtClean="0">
                <a:solidFill>
                  <a:srgbClr val="FFFFFF"/>
                </a:solidFill>
                <a:effectLst>
                  <a:outerShdw blurRad="38100" dist="38100" dir="2700000" algn="tl">
                    <a:srgbClr val="000000">
                      <a:alpha val="43137"/>
                    </a:srgbClr>
                  </a:outerShdw>
                </a:effectLst>
                <a:latin typeface="Comic Sans MS" pitchFamily="66" charset="0"/>
              </a:rPr>
              <a:t> поведения</a:t>
            </a:r>
          </a:p>
          <a:p>
            <a:pPr marL="578358" indent="-514350">
              <a:buFont typeface="+mj-lt"/>
              <a:buAutoNum type="arabicPeriod"/>
            </a:pPr>
            <a:r>
              <a:rPr lang="ru-RU" dirty="0" smtClean="0">
                <a:solidFill>
                  <a:srgbClr val="FFFFFF"/>
                </a:solidFill>
                <a:effectLst>
                  <a:outerShdw blurRad="38100" dist="38100" dir="2700000" algn="tl">
                    <a:srgbClr val="000000">
                      <a:alpha val="43137"/>
                    </a:srgbClr>
                  </a:outerShdw>
                </a:effectLst>
                <a:latin typeface="Comic Sans MS" pitchFamily="66" charset="0"/>
              </a:rPr>
              <a:t>Раннее и активное выявление лиц с психическими расстройствами</a:t>
            </a:r>
          </a:p>
          <a:p>
            <a:pPr marL="578358" indent="-514350">
              <a:buFont typeface="+mj-lt"/>
              <a:buAutoNum type="arabicPeriod"/>
            </a:pPr>
            <a:r>
              <a:rPr lang="ru-RU" dirty="0" smtClean="0">
                <a:solidFill>
                  <a:srgbClr val="FFFFFF"/>
                </a:solidFill>
                <a:effectLst>
                  <a:outerShdw blurRad="38100" dist="38100" dir="2700000" algn="tl">
                    <a:srgbClr val="000000">
                      <a:alpha val="43137"/>
                    </a:srgbClr>
                  </a:outerShdw>
                </a:effectLst>
                <a:latin typeface="Comic Sans MS" pitchFamily="66" charset="0"/>
              </a:rPr>
              <a:t>Медицинская коррекция выявленных психических расстройств</a:t>
            </a:r>
          </a:p>
          <a:p>
            <a:pPr marL="578358" indent="-514350">
              <a:buFont typeface="+mj-lt"/>
              <a:buAutoNum type="arabicPeriod"/>
            </a:pPr>
            <a:r>
              <a:rPr lang="ru-RU" dirty="0" smtClean="0">
                <a:solidFill>
                  <a:srgbClr val="FFFFFF"/>
                </a:solidFill>
                <a:effectLst>
                  <a:outerShdw blurRad="38100" dist="38100" dir="2700000" algn="tl">
                    <a:srgbClr val="000000">
                      <a:alpha val="43137"/>
                    </a:srgbClr>
                  </a:outerShdw>
                </a:effectLst>
                <a:latin typeface="Comic Sans MS" pitchFamily="66" charset="0"/>
              </a:rPr>
              <a:t> Регистрация </a:t>
            </a:r>
            <a:r>
              <a:rPr lang="ru-RU" dirty="0" err="1" smtClean="0">
                <a:solidFill>
                  <a:srgbClr val="FFFFFF"/>
                </a:solidFill>
                <a:effectLst>
                  <a:outerShdw blurRad="38100" dist="38100" dir="2700000" algn="tl">
                    <a:srgbClr val="000000">
                      <a:alpha val="43137"/>
                    </a:srgbClr>
                  </a:outerShdw>
                </a:effectLst>
                <a:latin typeface="Comic Sans MS" pitchFamily="66" charset="0"/>
              </a:rPr>
              <a:t>парасуицидов</a:t>
            </a:r>
            <a:endParaRPr lang="ru-RU" dirty="0" smtClean="0">
              <a:solidFill>
                <a:srgbClr val="FFFFFF"/>
              </a:solidFill>
              <a:effectLst>
                <a:outerShdw blurRad="38100" dist="38100" dir="2700000" algn="tl">
                  <a:srgbClr val="000000">
                    <a:alpha val="43137"/>
                  </a:srgbClr>
                </a:outerShdw>
              </a:effectLst>
              <a:latin typeface="Comic Sans MS" pitchFamily="66" charset="0"/>
            </a:endParaRPr>
          </a:p>
          <a:p>
            <a:endParaRPr lang="ru-RU" dirty="0">
              <a:effectLst>
                <a:outerShdw blurRad="38100" dist="38100" dir="2700000" algn="tl">
                  <a:srgbClr val="000000">
                    <a:alpha val="43137"/>
                  </a:srgbClr>
                </a:outerShdw>
              </a:effectLst>
              <a:latin typeface="Comic Sans MS" pitchFamily="66" charset="0"/>
            </a:endParaRPr>
          </a:p>
        </p:txBody>
      </p:sp>
    </p:spTree>
  </p:cSld>
  <p:clrMapOvr>
    <a:masterClrMapping/>
  </p:clrMapOvr>
  <p:transition>
    <p:wipe dir="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pPr>
              <a:buNone/>
            </a:pPr>
            <a:endParaRPr lang="ru-RU" dirty="0" smtClean="0"/>
          </a:p>
          <a:p>
            <a:pPr algn="ctr">
              <a:buNone/>
            </a:pPr>
            <a:r>
              <a:rPr lang="ru-RU" sz="5400" dirty="0" smtClean="0">
                <a:latin typeface="Comic Sans MS" pitchFamily="66" charset="0"/>
              </a:rPr>
              <a:t>СПАСИБО ЗА ВНИМАНИЕ!</a:t>
            </a:r>
            <a:endParaRPr lang="ru-RU" sz="5400" dirty="0">
              <a:latin typeface="Comic Sans MS" pitchFamily="66" charset="0"/>
            </a:endParaRPr>
          </a:p>
        </p:txBody>
      </p:sp>
    </p:spTree>
  </p:cSld>
  <p:clrMapOvr>
    <a:masterClrMapping/>
  </p:clrMapOvr>
  <p:transition spd="slow">
    <p:dissolv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67494"/>
            <a:ext cx="8229600" cy="209178"/>
          </a:xfrm>
        </p:spPr>
        <p:txBody>
          <a:bodyPr>
            <a:normAutofit fontScale="90000"/>
          </a:bodyPr>
          <a:lstStyle/>
          <a:p>
            <a:endParaRPr lang="ru-RU" dirty="0">
              <a:effectLst>
                <a:outerShdw blurRad="38100" dist="38100" dir="2700000" algn="tl">
                  <a:srgbClr val="000000">
                    <a:alpha val="43137"/>
                  </a:srgbClr>
                </a:outerShdw>
              </a:effectLst>
              <a:latin typeface="Comic Sans MS" pitchFamily="66" charset="0"/>
            </a:endParaRPr>
          </a:p>
        </p:txBody>
      </p:sp>
      <p:sp>
        <p:nvSpPr>
          <p:cNvPr id="3" name="Содержимое 2"/>
          <p:cNvSpPr>
            <a:spLocks noGrp="1"/>
          </p:cNvSpPr>
          <p:nvPr>
            <p:ph idx="1"/>
          </p:nvPr>
        </p:nvSpPr>
        <p:spPr>
          <a:xfrm>
            <a:off x="457200" y="764704"/>
            <a:ext cx="8229600" cy="5690104"/>
          </a:xfrm>
        </p:spPr>
        <p:txBody>
          <a:bodyPr>
            <a:normAutofit fontScale="85000" lnSpcReduction="20000"/>
          </a:bodyPr>
          <a:lstStyle/>
          <a:p>
            <a:r>
              <a:rPr lang="ru-RU" dirty="0" smtClean="0">
                <a:solidFill>
                  <a:schemeClr val="accent1">
                    <a:lumMod val="20000"/>
                    <a:lumOff val="80000"/>
                  </a:schemeClr>
                </a:solidFill>
                <a:effectLst>
                  <a:outerShdw blurRad="38100" dist="38100" dir="2700000" algn="tl">
                    <a:srgbClr val="000000">
                      <a:alpha val="43137"/>
                    </a:srgbClr>
                  </a:outerShdw>
                </a:effectLst>
                <a:latin typeface="Comic Sans MS" pitchFamily="66" charset="0"/>
              </a:rPr>
              <a:t>Случаи самоубийства неоднократно фиксировались в исторических документах на всем протяжении истории человечества. Упоминание о фактах самоубийства можно найти в источниках по истории Древнего Китая, античной Греции и Рима. Так, в ветхозаветной части Библии сообщается о самоубийстве царя Саула. В недавнем прошлом самоубийства таких знаменитостей, как Эрнест Хемингуэй, </a:t>
            </a:r>
            <a:r>
              <a:rPr lang="ru-RU" dirty="0" err="1" smtClean="0">
                <a:solidFill>
                  <a:schemeClr val="accent1">
                    <a:lumMod val="20000"/>
                    <a:lumOff val="80000"/>
                  </a:schemeClr>
                </a:solidFill>
                <a:effectLst>
                  <a:outerShdw blurRad="38100" dist="38100" dir="2700000" algn="tl">
                    <a:srgbClr val="000000">
                      <a:alpha val="43137"/>
                    </a:srgbClr>
                  </a:outerShdw>
                </a:effectLst>
                <a:latin typeface="Comic Sans MS" pitchFamily="66" charset="0"/>
              </a:rPr>
              <a:t>Мерилин</a:t>
            </a:r>
            <a:r>
              <a:rPr lang="ru-RU" dirty="0" smtClean="0">
                <a:solidFill>
                  <a:schemeClr val="accent1">
                    <a:lumMod val="20000"/>
                    <a:lumOff val="80000"/>
                  </a:schemeClr>
                </a:solidFill>
                <a:effectLst>
                  <a:outerShdw blurRad="38100" dist="38100" dir="2700000" algn="tl">
                    <a:srgbClr val="000000">
                      <a:alpha val="43137"/>
                    </a:srgbClr>
                  </a:outerShdw>
                </a:effectLst>
                <a:latin typeface="Comic Sans MS" pitchFamily="66" charset="0"/>
              </a:rPr>
              <a:t> Монро и рок-звезды </a:t>
            </a:r>
            <a:r>
              <a:rPr lang="ru-RU" dirty="0" err="1" smtClean="0">
                <a:solidFill>
                  <a:schemeClr val="accent1">
                    <a:lumMod val="20000"/>
                    <a:lumOff val="80000"/>
                  </a:schemeClr>
                </a:solidFill>
                <a:effectLst>
                  <a:outerShdw blurRad="38100" dist="38100" dir="2700000" algn="tl">
                    <a:srgbClr val="000000">
                      <a:alpha val="43137"/>
                    </a:srgbClr>
                  </a:outerShdw>
                </a:effectLst>
                <a:latin typeface="Comic Sans MS" pitchFamily="66" charset="0"/>
              </a:rPr>
              <a:t>Курта</a:t>
            </a:r>
            <a:r>
              <a:rPr lang="ru-RU" dirty="0" smtClean="0">
                <a:solidFill>
                  <a:schemeClr val="accent1">
                    <a:lumMod val="20000"/>
                    <a:lumOff val="80000"/>
                  </a:schemeClr>
                </a:solidFill>
                <a:effectLst>
                  <a:outerShdw blurRad="38100" dist="38100" dir="2700000" algn="tl">
                    <a:srgbClr val="000000">
                      <a:alpha val="43137"/>
                    </a:srgbClr>
                  </a:outerShdw>
                </a:effectLst>
                <a:latin typeface="Comic Sans MS" pitchFamily="66" charset="0"/>
              </a:rPr>
              <a:t> </a:t>
            </a:r>
            <a:r>
              <a:rPr lang="ru-RU" dirty="0" err="1" smtClean="0">
                <a:solidFill>
                  <a:schemeClr val="accent1">
                    <a:lumMod val="20000"/>
                    <a:lumOff val="80000"/>
                  </a:schemeClr>
                </a:solidFill>
                <a:effectLst>
                  <a:outerShdw blurRad="38100" dist="38100" dir="2700000" algn="tl">
                    <a:srgbClr val="000000">
                      <a:alpha val="43137"/>
                    </a:srgbClr>
                  </a:outerShdw>
                </a:effectLst>
                <a:latin typeface="Comic Sans MS" pitchFamily="66" charset="0"/>
              </a:rPr>
              <a:t>Кобэйна</a:t>
            </a:r>
            <a:r>
              <a:rPr lang="ru-RU" dirty="0" smtClean="0">
                <a:solidFill>
                  <a:schemeClr val="accent1">
                    <a:lumMod val="20000"/>
                    <a:lumOff val="80000"/>
                  </a:schemeClr>
                </a:solidFill>
                <a:effectLst>
                  <a:outerShdw blurRad="38100" dist="38100" dir="2700000" algn="tl">
                    <a:srgbClr val="000000">
                      <a:alpha val="43137"/>
                    </a:srgbClr>
                  </a:outerShdw>
                </a:effectLst>
                <a:latin typeface="Comic Sans MS" pitchFamily="66" charset="0"/>
              </a:rPr>
              <a:t> потрясли и одновременно заинтриговали публику. Точно так же все общество шокировали и привели в замешательство массовые самоубийства членов сект «Ветвь </a:t>
            </a:r>
            <a:r>
              <a:rPr lang="ru-RU" dirty="0" err="1" smtClean="0">
                <a:solidFill>
                  <a:schemeClr val="accent1">
                    <a:lumMod val="20000"/>
                    <a:lumOff val="80000"/>
                  </a:schemeClr>
                </a:solidFill>
                <a:effectLst>
                  <a:outerShdw blurRad="38100" dist="38100" dir="2700000" algn="tl">
                    <a:srgbClr val="000000">
                      <a:alpha val="43137"/>
                    </a:srgbClr>
                  </a:outerShdw>
                </a:effectLst>
                <a:latin typeface="Comic Sans MS" pitchFamily="66" charset="0"/>
              </a:rPr>
              <a:t>Давидова</a:t>
            </a:r>
            <a:r>
              <a:rPr lang="ru-RU" dirty="0" smtClean="0">
                <a:solidFill>
                  <a:schemeClr val="accent1">
                    <a:lumMod val="20000"/>
                    <a:lumOff val="80000"/>
                  </a:schemeClr>
                </a:solidFill>
                <a:effectLst>
                  <a:outerShdw blurRad="38100" dist="38100" dir="2700000" algn="tl">
                    <a:srgbClr val="000000">
                      <a:alpha val="43137"/>
                    </a:srgbClr>
                  </a:outerShdw>
                </a:effectLst>
                <a:latin typeface="Comic Sans MS" pitchFamily="66" charset="0"/>
              </a:rPr>
              <a:t>» в 1993 году и «Небесные врата» в 1997 году.</a:t>
            </a:r>
          </a:p>
          <a:p>
            <a:endParaRPr lang="ru-RU" dirty="0">
              <a:effectLst>
                <a:outerShdw blurRad="38100" dist="38100" dir="2700000" algn="tl">
                  <a:srgbClr val="000000">
                    <a:alpha val="43137"/>
                  </a:srgbClr>
                </a:outerShdw>
              </a:effectLst>
              <a:latin typeface="Comic Sans MS" pitchFamily="66" charset="0"/>
            </a:endParaRPr>
          </a:p>
        </p:txBody>
      </p:sp>
    </p:spTree>
  </p:cSld>
  <p:clrMapOvr>
    <a:masterClrMapping/>
  </p:clrMapOvr>
  <p:transition>
    <p:wipe dir="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2400" dirty="0" smtClean="0">
                <a:effectLst>
                  <a:outerShdw blurRad="38100" dist="38100" dir="2700000" algn="tl">
                    <a:srgbClr val="000000">
                      <a:alpha val="43137"/>
                    </a:srgbClr>
                  </a:outerShdw>
                </a:effectLst>
                <a:latin typeface="Comic Sans MS" pitchFamily="66" charset="0"/>
              </a:rPr>
              <a:t>18 ноября 1978 года: массовое самоубийство в Гайане.</a:t>
            </a:r>
            <a:endParaRPr lang="ru-RU" sz="2400" dirty="0">
              <a:effectLst>
                <a:outerShdw blurRad="38100" dist="38100" dir="2700000" algn="tl">
                  <a:srgbClr val="000000">
                    <a:alpha val="43137"/>
                  </a:srgbClr>
                </a:outerShdw>
              </a:effectLst>
              <a:latin typeface="Comic Sans MS" pitchFamily="66" charset="0"/>
            </a:endParaRPr>
          </a:p>
        </p:txBody>
      </p:sp>
      <p:pic>
        <p:nvPicPr>
          <p:cNvPr id="2050" name="Picture 2"/>
          <p:cNvPicPr>
            <a:picLocks noGrp="1" noChangeAspect="1" noChangeArrowheads="1"/>
          </p:cNvPicPr>
          <p:nvPr>
            <p:ph idx="1"/>
          </p:nvPr>
        </p:nvPicPr>
        <p:blipFill>
          <a:blip r:embed="rId2" cstate="print"/>
          <a:srcRect/>
          <a:stretch>
            <a:fillRect/>
          </a:stretch>
        </p:blipFill>
        <p:spPr bwMode="auto">
          <a:xfrm>
            <a:off x="539552" y="1412776"/>
            <a:ext cx="8208911" cy="5256584"/>
          </a:xfrm>
          <a:prstGeom prst="rect">
            <a:avLst/>
          </a:prstGeom>
          <a:noFill/>
          <a:ln w="9525">
            <a:noFill/>
            <a:miter lim="800000"/>
            <a:headEnd/>
            <a:tailEnd/>
          </a:ln>
        </p:spPr>
      </p:pic>
    </p:spTree>
  </p:cSld>
  <p:clrMapOvr>
    <a:masterClrMapping/>
  </p:clrMapOvr>
  <p:transition>
    <p:wipe dir="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solidFill>
                  <a:schemeClr val="tx1"/>
                </a:solidFill>
                <a:effectLst>
                  <a:outerShdw blurRad="38100" dist="38100" dir="2700000" algn="tl">
                    <a:srgbClr val="000000">
                      <a:alpha val="43137"/>
                    </a:srgbClr>
                  </a:outerShdw>
                </a:effectLst>
                <a:latin typeface="Comic Sans MS" pitchFamily="66" charset="0"/>
              </a:rPr>
              <a:t>Что такое самоубийство?</a:t>
            </a:r>
            <a:endParaRPr lang="ru-RU" dirty="0">
              <a:solidFill>
                <a:schemeClr val="tx1"/>
              </a:solidFill>
              <a:effectLst>
                <a:outerShdw blurRad="38100" dist="38100" dir="2700000" algn="tl">
                  <a:srgbClr val="000000">
                    <a:alpha val="43137"/>
                  </a:srgbClr>
                </a:outerShdw>
              </a:effectLst>
              <a:latin typeface="Comic Sans MS" pitchFamily="66" charset="0"/>
            </a:endParaRPr>
          </a:p>
        </p:txBody>
      </p:sp>
      <p:sp>
        <p:nvSpPr>
          <p:cNvPr id="3" name="Содержимое 2"/>
          <p:cNvSpPr>
            <a:spLocks noGrp="1"/>
          </p:cNvSpPr>
          <p:nvPr>
            <p:ph idx="1"/>
          </p:nvPr>
        </p:nvSpPr>
        <p:spPr/>
        <p:txBody>
          <a:bodyPr/>
          <a:lstStyle/>
          <a:p>
            <a:r>
              <a:rPr lang="ru-RU" b="1" i="1" dirty="0" smtClean="0">
                <a:effectLst>
                  <a:outerShdw blurRad="38100" dist="38100" dir="2700000" algn="tl">
                    <a:srgbClr val="000000">
                      <a:alpha val="43137"/>
                    </a:srgbClr>
                  </a:outerShdw>
                </a:effectLst>
                <a:latin typeface="Comic Sans MS" pitchFamily="66" charset="0"/>
              </a:rPr>
              <a:t>Самоубийство</a:t>
            </a:r>
            <a:r>
              <a:rPr lang="ru-RU" b="1" i="1" dirty="0" smtClean="0">
                <a:solidFill>
                  <a:schemeClr val="accent3">
                    <a:lumMod val="20000"/>
                    <a:lumOff val="80000"/>
                  </a:schemeClr>
                </a:solidFill>
                <a:effectLst>
                  <a:outerShdw blurRad="38100" dist="38100" dir="2700000" algn="tl">
                    <a:srgbClr val="000000">
                      <a:alpha val="43137"/>
                    </a:srgbClr>
                  </a:outerShdw>
                </a:effectLst>
                <a:latin typeface="Comic Sans MS" pitchFamily="66" charset="0"/>
              </a:rPr>
              <a:t>  </a:t>
            </a:r>
            <a:r>
              <a:rPr lang="ru-RU" b="1" i="1" dirty="0" smtClean="0">
                <a:solidFill>
                  <a:srgbClr val="FFFF00"/>
                </a:solidFill>
                <a:effectLst>
                  <a:outerShdw blurRad="38100" dist="38100" dir="2700000" algn="tl">
                    <a:srgbClr val="000000">
                      <a:alpha val="43137"/>
                    </a:srgbClr>
                  </a:outerShdw>
                </a:effectLst>
                <a:latin typeface="Comic Sans MS" pitchFamily="66" charset="0"/>
              </a:rPr>
              <a:t>(суицид)</a:t>
            </a:r>
            <a:r>
              <a:rPr lang="ru-RU" i="1" dirty="0" smtClean="0">
                <a:solidFill>
                  <a:schemeClr val="accent3">
                    <a:lumMod val="20000"/>
                    <a:lumOff val="80000"/>
                  </a:schemeClr>
                </a:solidFill>
                <a:effectLst>
                  <a:outerShdw blurRad="38100" dist="38100" dir="2700000" algn="tl">
                    <a:srgbClr val="000000">
                      <a:alpha val="43137"/>
                    </a:srgbClr>
                  </a:outerShdw>
                </a:effectLst>
                <a:latin typeface="Comic Sans MS" pitchFamily="66" charset="0"/>
              </a:rPr>
              <a:t>— </a:t>
            </a:r>
            <a:r>
              <a:rPr lang="ru-RU" dirty="0" smtClean="0">
                <a:solidFill>
                  <a:schemeClr val="accent3">
                    <a:lumMod val="20000"/>
                    <a:lumOff val="80000"/>
                  </a:schemeClr>
                </a:solidFill>
                <a:effectLst>
                  <a:outerShdw blurRad="38100" dist="38100" dir="2700000" algn="tl">
                    <a:srgbClr val="000000">
                      <a:alpha val="43137"/>
                    </a:srgbClr>
                  </a:outerShdw>
                </a:effectLst>
                <a:latin typeface="Comic Sans MS" pitchFamily="66" charset="0"/>
              </a:rPr>
              <a:t>акт лишения себя жизни, при котором человек действует </a:t>
            </a:r>
            <a:r>
              <a:rPr lang="ru-RU" i="1" dirty="0" smtClean="0">
                <a:solidFill>
                  <a:schemeClr val="accent3">
                    <a:lumMod val="20000"/>
                    <a:lumOff val="80000"/>
                  </a:schemeClr>
                </a:solidFill>
                <a:effectLst>
                  <a:outerShdw blurRad="38100" dist="38100" dir="2700000" algn="tl">
                    <a:srgbClr val="000000">
                      <a:alpha val="43137"/>
                    </a:srgbClr>
                  </a:outerShdw>
                </a:effectLst>
                <a:latin typeface="Comic Sans MS" pitchFamily="66" charset="0"/>
              </a:rPr>
              <a:t>намеренно, целенаправленно и сознательно.</a:t>
            </a:r>
            <a:endParaRPr lang="en-US" i="1" dirty="0" smtClean="0">
              <a:solidFill>
                <a:schemeClr val="accent3">
                  <a:lumMod val="20000"/>
                  <a:lumOff val="80000"/>
                </a:schemeClr>
              </a:solidFill>
              <a:effectLst>
                <a:outerShdw blurRad="38100" dist="38100" dir="2700000" algn="tl">
                  <a:srgbClr val="000000">
                    <a:alpha val="43137"/>
                  </a:srgbClr>
                </a:outerShdw>
              </a:effectLst>
              <a:latin typeface="Comic Sans MS" pitchFamily="66" charset="0"/>
            </a:endParaRPr>
          </a:p>
          <a:p>
            <a:r>
              <a:rPr lang="ru-RU" dirty="0" smtClean="0">
                <a:solidFill>
                  <a:schemeClr val="accent3">
                    <a:lumMod val="20000"/>
                    <a:lumOff val="80000"/>
                  </a:schemeClr>
                </a:solidFill>
                <a:effectLst>
                  <a:outerShdw blurRad="38100" dist="38100" dir="2700000" algn="tl">
                    <a:srgbClr val="000000">
                      <a:alpha val="43137"/>
                    </a:srgbClr>
                  </a:outerShdw>
                </a:effectLst>
                <a:latin typeface="Comic Sans MS" pitchFamily="66" charset="0"/>
              </a:rPr>
              <a:t>Республика Беларусь: </a:t>
            </a:r>
            <a:r>
              <a:rPr lang="en-US" dirty="0" smtClean="0">
                <a:solidFill>
                  <a:srgbClr val="FFFF00"/>
                </a:solidFill>
                <a:effectLst>
                  <a:outerShdw blurRad="38100" dist="38100" dir="2700000" algn="tl">
                    <a:srgbClr val="000000">
                      <a:alpha val="43137"/>
                    </a:srgbClr>
                  </a:outerShdw>
                </a:effectLst>
                <a:latin typeface="Comic Sans MS" pitchFamily="66" charset="0"/>
              </a:rPr>
              <a:t>3</a:t>
            </a:r>
            <a:r>
              <a:rPr lang="ru-RU" dirty="0" smtClean="0">
                <a:solidFill>
                  <a:srgbClr val="FFFF00"/>
                </a:solidFill>
                <a:effectLst>
                  <a:outerShdw blurRad="38100" dist="38100" dir="2700000" algn="tl">
                    <a:srgbClr val="000000">
                      <a:alpha val="43137"/>
                    </a:srgbClr>
                  </a:outerShdw>
                </a:effectLst>
                <a:latin typeface="Comic Sans MS" pitchFamily="66" charset="0"/>
              </a:rPr>
              <a:t>7</a:t>
            </a:r>
            <a:r>
              <a:rPr lang="en-US" dirty="0" smtClean="0">
                <a:solidFill>
                  <a:srgbClr val="FFFF00"/>
                </a:solidFill>
                <a:effectLst>
                  <a:outerShdw blurRad="38100" dist="38100" dir="2700000" algn="tl">
                    <a:srgbClr val="000000">
                      <a:alpha val="43137"/>
                    </a:srgbClr>
                  </a:outerShdw>
                </a:effectLst>
                <a:latin typeface="Comic Sans MS" pitchFamily="66" charset="0"/>
              </a:rPr>
              <a:t> </a:t>
            </a:r>
            <a:r>
              <a:rPr lang="ru-RU" dirty="0" smtClean="0">
                <a:solidFill>
                  <a:srgbClr val="FFFF00"/>
                </a:solidFill>
                <a:effectLst>
                  <a:outerShdw blurRad="38100" dist="38100" dir="2700000" algn="tl">
                    <a:srgbClr val="000000">
                      <a:alpha val="43137"/>
                    </a:srgbClr>
                  </a:outerShdw>
                </a:effectLst>
                <a:latin typeface="Comic Sans MS" pitchFamily="66" charset="0"/>
              </a:rPr>
              <a:t>суицидов </a:t>
            </a:r>
            <a:r>
              <a:rPr lang="ru-RU" dirty="0" smtClean="0">
                <a:solidFill>
                  <a:schemeClr val="accent3">
                    <a:lumMod val="20000"/>
                    <a:lumOff val="80000"/>
                  </a:schemeClr>
                </a:solidFill>
                <a:effectLst>
                  <a:outerShdw blurRad="38100" dist="38100" dir="2700000" algn="tl">
                    <a:srgbClr val="000000">
                      <a:alpha val="43137"/>
                    </a:srgbClr>
                  </a:outerShdw>
                </a:effectLst>
                <a:latin typeface="Comic Sans MS" pitchFamily="66" charset="0"/>
              </a:rPr>
              <a:t>на 100 000 жителей (2007 год, ВОЗ)</a:t>
            </a:r>
          </a:p>
          <a:p>
            <a:r>
              <a:rPr lang="ru-RU" dirty="0" smtClean="0">
                <a:solidFill>
                  <a:schemeClr val="accent3">
                    <a:lumMod val="20000"/>
                    <a:lumOff val="80000"/>
                  </a:schemeClr>
                </a:solidFill>
                <a:effectLst>
                  <a:outerShdw blurRad="38100" dist="38100" dir="2700000" algn="tl">
                    <a:srgbClr val="000000">
                      <a:alpha val="43137"/>
                    </a:srgbClr>
                  </a:outerShdw>
                </a:effectLst>
                <a:latin typeface="Comic Sans MS" pitchFamily="66" charset="0"/>
              </a:rPr>
              <a:t>Чаще встречаются среди молодых мужчин и среди сельских жителей</a:t>
            </a:r>
          </a:p>
          <a:p>
            <a:endParaRPr lang="ru-RU" dirty="0">
              <a:effectLst>
                <a:outerShdw blurRad="38100" dist="38100" dir="2700000" algn="tl">
                  <a:srgbClr val="000000">
                    <a:alpha val="43137"/>
                  </a:srgbClr>
                </a:outerShdw>
              </a:effectLst>
              <a:latin typeface="Comic Sans MS" pitchFamily="66" charset="0"/>
            </a:endParaRPr>
          </a:p>
        </p:txBody>
      </p:sp>
    </p:spTree>
  </p:cSld>
  <p:clrMapOvr>
    <a:masterClrMapping/>
  </p:clrMapOvr>
  <p:transition>
    <p:wipe dir="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effectLst>
                <a:outerShdw blurRad="38100" dist="38100" dir="2700000" algn="tl">
                  <a:srgbClr val="000000">
                    <a:alpha val="43137"/>
                  </a:srgbClr>
                </a:outerShdw>
              </a:effectLst>
              <a:latin typeface="Comic Sans MS" pitchFamily="66" charset="0"/>
            </a:endParaRPr>
          </a:p>
        </p:txBody>
      </p:sp>
      <p:sp>
        <p:nvSpPr>
          <p:cNvPr id="3" name="Содержимое 2"/>
          <p:cNvSpPr>
            <a:spLocks noGrp="1"/>
          </p:cNvSpPr>
          <p:nvPr>
            <p:ph idx="1"/>
          </p:nvPr>
        </p:nvSpPr>
        <p:spPr>
          <a:xfrm>
            <a:off x="457200" y="836712"/>
            <a:ext cx="8229600" cy="5618096"/>
          </a:xfrm>
        </p:spPr>
        <p:txBody>
          <a:bodyPr>
            <a:normAutofit fontScale="92500"/>
          </a:bodyPr>
          <a:lstStyle/>
          <a:p>
            <a:r>
              <a:rPr lang="ru-RU" b="1" i="1" dirty="0" err="1" smtClean="0">
                <a:effectLst>
                  <a:outerShdw blurRad="38100" dist="38100" dir="2700000" algn="tl">
                    <a:srgbClr val="000000">
                      <a:alpha val="43137"/>
                    </a:srgbClr>
                  </a:outerShdw>
                </a:effectLst>
                <a:latin typeface="Comic Sans MS" pitchFamily="66" charset="0"/>
              </a:rPr>
              <a:t>Парасуицид</a:t>
            </a:r>
            <a:r>
              <a:rPr lang="ru-RU" b="1" i="1" dirty="0" smtClean="0">
                <a:effectLst>
                  <a:outerShdw blurRad="38100" dist="38100" dir="2700000" algn="tl">
                    <a:srgbClr val="000000">
                      <a:alpha val="43137"/>
                    </a:srgbClr>
                  </a:outerShdw>
                </a:effectLst>
                <a:latin typeface="Comic Sans MS" pitchFamily="66" charset="0"/>
              </a:rPr>
              <a:t> </a:t>
            </a:r>
            <a:r>
              <a:rPr lang="ru-RU" i="1" dirty="0" smtClean="0">
                <a:effectLst>
                  <a:outerShdw blurRad="38100" dist="38100" dir="2700000" algn="tl">
                    <a:srgbClr val="000000">
                      <a:alpha val="43137"/>
                    </a:srgbClr>
                  </a:outerShdw>
                </a:effectLst>
                <a:latin typeface="Comic Sans MS" pitchFamily="66" charset="0"/>
              </a:rPr>
              <a:t>— </a:t>
            </a:r>
            <a:r>
              <a:rPr lang="ru-RU" dirty="0" smtClean="0">
                <a:solidFill>
                  <a:schemeClr val="accent1">
                    <a:lumMod val="20000"/>
                    <a:lumOff val="80000"/>
                  </a:schemeClr>
                </a:solidFill>
                <a:effectLst>
                  <a:outerShdw blurRad="38100" dist="38100" dir="2700000" algn="tl">
                    <a:srgbClr val="000000">
                      <a:alpha val="43137"/>
                    </a:srgbClr>
                  </a:outerShdw>
                </a:effectLst>
                <a:latin typeface="Comic Sans MS" pitchFamily="66" charset="0"/>
              </a:rPr>
              <a:t>попытка самоубийства,  которая  не заканчивается смертью.</a:t>
            </a:r>
          </a:p>
          <a:p>
            <a:r>
              <a:rPr lang="ru-RU" dirty="0" smtClean="0">
                <a:solidFill>
                  <a:schemeClr val="accent1">
                    <a:lumMod val="20000"/>
                    <a:lumOff val="80000"/>
                  </a:schemeClr>
                </a:solidFill>
                <a:effectLst>
                  <a:outerShdw blurRad="38100" dist="38100" dir="2700000" algn="tl">
                    <a:srgbClr val="000000">
                      <a:alpha val="43137"/>
                    </a:srgbClr>
                  </a:outerShdw>
                </a:effectLst>
                <a:latin typeface="Comic Sans MS" pitchFamily="66" charset="0"/>
              </a:rPr>
              <a:t>Чаще встречаются среди женщин</a:t>
            </a:r>
          </a:p>
          <a:p>
            <a:pPr>
              <a:buNone/>
            </a:pPr>
            <a:endParaRPr lang="ru-RU" dirty="0" smtClean="0">
              <a:solidFill>
                <a:schemeClr val="accent1">
                  <a:lumMod val="20000"/>
                  <a:lumOff val="80000"/>
                </a:schemeClr>
              </a:solidFill>
              <a:effectLst>
                <a:outerShdw blurRad="38100" dist="38100" dir="2700000" algn="tl">
                  <a:srgbClr val="000000">
                    <a:alpha val="43137"/>
                  </a:srgbClr>
                </a:outerShdw>
              </a:effectLst>
              <a:latin typeface="Comic Sans MS" pitchFamily="66" charset="0"/>
            </a:endParaRPr>
          </a:p>
          <a:p>
            <a:r>
              <a:rPr lang="ru-RU" b="1" i="1" dirty="0" smtClean="0">
                <a:effectLst>
                  <a:outerShdw blurRad="38100" dist="38100" dir="2700000" algn="tl">
                    <a:srgbClr val="000000">
                      <a:alpha val="43137"/>
                    </a:srgbClr>
                  </a:outerShdw>
                </a:effectLst>
                <a:latin typeface="Comic Sans MS" pitchFamily="66" charset="0"/>
              </a:rPr>
              <a:t>Суицидальное поведение</a:t>
            </a:r>
            <a:r>
              <a:rPr lang="ru-RU" dirty="0" smtClean="0">
                <a:effectLst>
                  <a:outerShdw blurRad="38100" dist="38100" dir="2700000" algn="tl">
                    <a:srgbClr val="000000">
                      <a:alpha val="43137"/>
                    </a:srgbClr>
                  </a:outerShdw>
                </a:effectLst>
                <a:latin typeface="Comic Sans MS" pitchFamily="66" charset="0"/>
              </a:rPr>
              <a:t>: </a:t>
            </a:r>
          </a:p>
          <a:p>
            <a:pPr>
              <a:buFont typeface="Wingdings" pitchFamily="2" charset="2"/>
              <a:buChar char="Ø"/>
            </a:pPr>
            <a:r>
              <a:rPr lang="ru-RU" i="1" u="sng" dirty="0" smtClean="0">
                <a:solidFill>
                  <a:schemeClr val="accent1">
                    <a:lumMod val="20000"/>
                    <a:lumOff val="80000"/>
                  </a:schemeClr>
                </a:solidFill>
                <a:effectLst>
                  <a:outerShdw blurRad="38100" dist="38100" dir="2700000" algn="tl">
                    <a:srgbClr val="000000">
                      <a:alpha val="43137"/>
                    </a:srgbClr>
                  </a:outerShdw>
                </a:effectLst>
                <a:latin typeface="Comic Sans MS" pitchFamily="66" charset="0"/>
              </a:rPr>
              <a:t>суицид</a:t>
            </a:r>
            <a:r>
              <a:rPr lang="ru-RU" i="1" dirty="0" smtClean="0">
                <a:solidFill>
                  <a:schemeClr val="accent1">
                    <a:lumMod val="20000"/>
                    <a:lumOff val="80000"/>
                  </a:schemeClr>
                </a:solidFill>
                <a:effectLst>
                  <a:outerShdw blurRad="38100" dist="38100" dir="2700000" algn="tl">
                    <a:srgbClr val="000000">
                      <a:alpha val="43137"/>
                    </a:srgbClr>
                  </a:outerShdw>
                </a:effectLst>
                <a:latin typeface="Comic Sans MS" pitchFamily="66" charset="0"/>
              </a:rPr>
              <a:t> </a:t>
            </a:r>
          </a:p>
          <a:p>
            <a:pPr>
              <a:buFont typeface="Wingdings" pitchFamily="2" charset="2"/>
              <a:buChar char="Ø"/>
            </a:pPr>
            <a:r>
              <a:rPr lang="ru-RU" dirty="0" smtClean="0">
                <a:solidFill>
                  <a:schemeClr val="accent1">
                    <a:lumMod val="20000"/>
                    <a:lumOff val="80000"/>
                  </a:schemeClr>
                </a:solidFill>
                <a:effectLst>
                  <a:outerShdw blurRad="38100" dist="38100" dir="2700000" algn="tl">
                    <a:srgbClr val="000000">
                      <a:alpha val="43137"/>
                    </a:srgbClr>
                  </a:outerShdw>
                </a:effectLst>
                <a:latin typeface="Comic Sans MS" pitchFamily="66" charset="0"/>
              </a:rPr>
              <a:t> </a:t>
            </a:r>
            <a:r>
              <a:rPr lang="ru-RU" i="1" u="sng" dirty="0" smtClean="0">
                <a:solidFill>
                  <a:schemeClr val="accent1">
                    <a:lumMod val="20000"/>
                    <a:lumOff val="80000"/>
                  </a:schemeClr>
                </a:solidFill>
                <a:effectLst>
                  <a:outerShdw blurRad="38100" dist="38100" dir="2700000" algn="tl">
                    <a:srgbClr val="000000">
                      <a:alpha val="43137"/>
                    </a:srgbClr>
                  </a:outerShdw>
                </a:effectLst>
                <a:latin typeface="Comic Sans MS" pitchFamily="66" charset="0"/>
              </a:rPr>
              <a:t>суицидальные покушения </a:t>
            </a:r>
            <a:r>
              <a:rPr lang="ru-RU" dirty="0" smtClean="0">
                <a:solidFill>
                  <a:schemeClr val="accent1">
                    <a:lumMod val="20000"/>
                    <a:lumOff val="80000"/>
                  </a:schemeClr>
                </a:solidFill>
                <a:effectLst>
                  <a:outerShdw blurRad="38100" dist="38100" dir="2700000" algn="tl">
                    <a:srgbClr val="000000">
                      <a:alpha val="43137"/>
                    </a:srgbClr>
                  </a:outerShdw>
                </a:effectLst>
                <a:latin typeface="Comic Sans MS" pitchFamily="66" charset="0"/>
              </a:rPr>
              <a:t>(незавершенный суицид не по вине </a:t>
            </a:r>
            <a:r>
              <a:rPr lang="ru-RU" dirty="0" err="1" smtClean="0">
                <a:solidFill>
                  <a:schemeClr val="accent1">
                    <a:lumMod val="20000"/>
                    <a:lumOff val="80000"/>
                  </a:schemeClr>
                </a:solidFill>
                <a:effectLst>
                  <a:outerShdw blurRad="38100" dist="38100" dir="2700000" algn="tl">
                    <a:srgbClr val="000000">
                      <a:alpha val="43137"/>
                    </a:srgbClr>
                  </a:outerShdw>
                </a:effectLst>
                <a:latin typeface="Comic Sans MS" pitchFamily="66" charset="0"/>
              </a:rPr>
              <a:t>суицидента</a:t>
            </a:r>
            <a:r>
              <a:rPr lang="ru-RU" dirty="0" smtClean="0">
                <a:solidFill>
                  <a:schemeClr val="accent1">
                    <a:lumMod val="20000"/>
                    <a:lumOff val="80000"/>
                  </a:schemeClr>
                </a:solidFill>
                <a:effectLst>
                  <a:outerShdw blurRad="38100" dist="38100" dir="2700000" algn="tl">
                    <a:srgbClr val="000000">
                      <a:alpha val="43137"/>
                    </a:srgbClr>
                  </a:outerShdw>
                </a:effectLst>
                <a:latin typeface="Comic Sans MS" pitchFamily="66" charset="0"/>
              </a:rPr>
              <a:t>), </a:t>
            </a:r>
          </a:p>
          <a:p>
            <a:pPr>
              <a:buFont typeface="Wingdings" pitchFamily="2" charset="2"/>
              <a:buChar char="Ø"/>
            </a:pPr>
            <a:r>
              <a:rPr lang="ru-RU" i="1" u="sng" dirty="0" smtClean="0">
                <a:solidFill>
                  <a:schemeClr val="accent1">
                    <a:lumMod val="20000"/>
                    <a:lumOff val="80000"/>
                  </a:schemeClr>
                </a:solidFill>
                <a:effectLst>
                  <a:outerShdw blurRad="38100" dist="38100" dir="2700000" algn="tl">
                    <a:srgbClr val="000000">
                      <a:alpha val="43137"/>
                    </a:srgbClr>
                  </a:outerShdw>
                </a:effectLst>
                <a:latin typeface="Comic Sans MS" pitchFamily="66" charset="0"/>
              </a:rPr>
              <a:t>суицидальные попытки </a:t>
            </a:r>
            <a:r>
              <a:rPr lang="ru-RU" dirty="0" smtClean="0">
                <a:solidFill>
                  <a:schemeClr val="accent1">
                    <a:lumMod val="20000"/>
                    <a:lumOff val="80000"/>
                  </a:schemeClr>
                </a:solidFill>
                <a:effectLst>
                  <a:outerShdw blurRad="38100" dist="38100" dir="2700000" algn="tl">
                    <a:srgbClr val="000000">
                      <a:alpha val="43137"/>
                    </a:srgbClr>
                  </a:outerShdw>
                </a:effectLst>
                <a:latin typeface="Comic Sans MS" pitchFamily="66" charset="0"/>
              </a:rPr>
              <a:t>(демонстративные) </a:t>
            </a:r>
          </a:p>
          <a:p>
            <a:pPr>
              <a:buFont typeface="Wingdings" pitchFamily="2" charset="2"/>
              <a:buChar char="Ø"/>
            </a:pPr>
            <a:r>
              <a:rPr lang="ru-RU" dirty="0" smtClean="0">
                <a:solidFill>
                  <a:schemeClr val="accent1">
                    <a:lumMod val="20000"/>
                    <a:lumOff val="80000"/>
                  </a:schemeClr>
                </a:solidFill>
                <a:effectLst>
                  <a:outerShdw blurRad="38100" dist="38100" dir="2700000" algn="tl">
                    <a:srgbClr val="000000">
                      <a:alpha val="43137"/>
                    </a:srgbClr>
                  </a:outerShdw>
                </a:effectLst>
                <a:latin typeface="Comic Sans MS" pitchFamily="66" charset="0"/>
              </a:rPr>
              <a:t> </a:t>
            </a:r>
            <a:r>
              <a:rPr lang="ru-RU" i="1" u="sng" dirty="0" smtClean="0">
                <a:solidFill>
                  <a:schemeClr val="accent1">
                    <a:lumMod val="20000"/>
                    <a:lumOff val="80000"/>
                  </a:schemeClr>
                </a:solidFill>
                <a:effectLst>
                  <a:outerShdw blurRad="38100" dist="38100" dir="2700000" algn="tl">
                    <a:srgbClr val="000000">
                      <a:alpha val="43137"/>
                    </a:srgbClr>
                  </a:outerShdw>
                </a:effectLst>
                <a:latin typeface="Comic Sans MS" pitchFamily="66" charset="0"/>
              </a:rPr>
              <a:t>суицидальные проявления </a:t>
            </a:r>
            <a:r>
              <a:rPr lang="ru-RU" dirty="0" smtClean="0">
                <a:solidFill>
                  <a:schemeClr val="accent1">
                    <a:lumMod val="20000"/>
                    <a:lumOff val="80000"/>
                  </a:schemeClr>
                </a:solidFill>
                <a:effectLst>
                  <a:outerShdw blurRad="38100" dist="38100" dir="2700000" algn="tl">
                    <a:srgbClr val="000000">
                      <a:alpha val="43137"/>
                    </a:srgbClr>
                  </a:outerShdw>
                </a:effectLst>
                <a:latin typeface="Comic Sans MS" pitchFamily="66" charset="0"/>
              </a:rPr>
              <a:t>(мысли, намеки, высказывания).</a:t>
            </a:r>
          </a:p>
          <a:p>
            <a:endParaRPr lang="ru-RU" dirty="0">
              <a:effectLst>
                <a:outerShdw blurRad="38100" dist="38100" dir="2700000" algn="tl">
                  <a:srgbClr val="000000">
                    <a:alpha val="43137"/>
                  </a:srgbClr>
                </a:outerShdw>
              </a:effectLst>
              <a:latin typeface="Comic Sans MS" pitchFamily="66" charset="0"/>
            </a:endParaRPr>
          </a:p>
        </p:txBody>
      </p:sp>
    </p:spTree>
  </p:cSld>
  <p:clrMapOvr>
    <a:masterClrMapping/>
  </p:clrMapOvr>
  <p:transition>
    <p:wipe dir="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67494"/>
            <a:ext cx="8229600" cy="929258"/>
          </a:xfrm>
        </p:spPr>
        <p:txBody>
          <a:bodyPr>
            <a:normAutofit fontScale="90000"/>
          </a:bodyPr>
          <a:lstStyle/>
          <a:p>
            <a:pPr algn="ctr"/>
            <a:r>
              <a:rPr lang="ru-RU" sz="3600" i="1" dirty="0" smtClean="0">
                <a:effectLst>
                  <a:outerShdw blurRad="38100" dist="38100" dir="2700000" algn="tl">
                    <a:srgbClr val="000000">
                      <a:alpha val="43137"/>
                    </a:srgbClr>
                  </a:outerShdw>
                </a:effectLst>
                <a:latin typeface="Comic Sans MS" pitchFamily="66" charset="0"/>
              </a:rPr>
              <a:t/>
            </a:r>
            <a:br>
              <a:rPr lang="ru-RU" sz="3600" i="1" dirty="0" smtClean="0">
                <a:effectLst>
                  <a:outerShdw blurRad="38100" dist="38100" dir="2700000" algn="tl">
                    <a:srgbClr val="000000">
                      <a:alpha val="43137"/>
                    </a:srgbClr>
                  </a:outerShdw>
                </a:effectLst>
                <a:latin typeface="Comic Sans MS" pitchFamily="66" charset="0"/>
              </a:rPr>
            </a:br>
            <a:r>
              <a:rPr lang="ru-RU" sz="3600" i="1" dirty="0" smtClean="0">
                <a:effectLst>
                  <a:outerShdw blurRad="38100" dist="38100" dir="2700000" algn="tl">
                    <a:srgbClr val="000000">
                      <a:alpha val="43137"/>
                    </a:srgbClr>
                  </a:outerShdw>
                </a:effectLst>
                <a:latin typeface="Comic Sans MS" pitchFamily="66" charset="0"/>
              </a:rPr>
              <a:t>Классификация самоубийц (</a:t>
            </a:r>
            <a:r>
              <a:rPr lang="ru-RU" sz="3600" i="1" dirty="0" err="1" smtClean="0">
                <a:effectLst>
                  <a:outerShdw blurRad="38100" dist="38100" dir="2700000" algn="tl">
                    <a:srgbClr val="000000">
                      <a:alpha val="43137"/>
                    </a:srgbClr>
                  </a:outerShdw>
                </a:effectLst>
                <a:latin typeface="Comic Sans MS" pitchFamily="66" charset="0"/>
              </a:rPr>
              <a:t>Шнейдман</a:t>
            </a:r>
            <a:r>
              <a:rPr lang="ru-RU" sz="3600" i="1" dirty="0" smtClean="0">
                <a:effectLst>
                  <a:outerShdw blurRad="38100" dist="38100" dir="2700000" algn="tl">
                    <a:srgbClr val="000000">
                      <a:alpha val="43137"/>
                    </a:srgbClr>
                  </a:outerShdw>
                </a:effectLst>
                <a:latin typeface="Comic Sans MS" pitchFamily="66" charset="0"/>
              </a:rPr>
              <a:t>):</a:t>
            </a:r>
            <a:r>
              <a:rPr lang="ru-RU" dirty="0" smtClean="0">
                <a:effectLst>
                  <a:outerShdw blurRad="38100" dist="38100" dir="2700000" algn="tl">
                    <a:srgbClr val="000000">
                      <a:alpha val="43137"/>
                    </a:srgbClr>
                  </a:outerShdw>
                </a:effectLst>
                <a:latin typeface="Comic Sans MS" pitchFamily="66" charset="0"/>
              </a:rPr>
              <a:t/>
            </a:r>
            <a:br>
              <a:rPr lang="ru-RU" dirty="0" smtClean="0">
                <a:effectLst>
                  <a:outerShdw blurRad="38100" dist="38100" dir="2700000" algn="tl">
                    <a:srgbClr val="000000">
                      <a:alpha val="43137"/>
                    </a:srgbClr>
                  </a:outerShdw>
                </a:effectLst>
                <a:latin typeface="Comic Sans MS" pitchFamily="66" charset="0"/>
              </a:rPr>
            </a:br>
            <a:endParaRPr lang="ru-RU" dirty="0">
              <a:effectLst>
                <a:outerShdw blurRad="38100" dist="38100" dir="2700000" algn="tl">
                  <a:srgbClr val="000000">
                    <a:alpha val="43137"/>
                  </a:srgbClr>
                </a:outerShdw>
              </a:effectLst>
              <a:latin typeface="Comic Sans MS" pitchFamily="66" charset="0"/>
            </a:endParaRPr>
          </a:p>
        </p:txBody>
      </p:sp>
      <p:sp>
        <p:nvSpPr>
          <p:cNvPr id="3" name="Содержимое 2"/>
          <p:cNvSpPr>
            <a:spLocks noGrp="1"/>
          </p:cNvSpPr>
          <p:nvPr>
            <p:ph idx="1"/>
          </p:nvPr>
        </p:nvSpPr>
        <p:spPr>
          <a:xfrm>
            <a:off x="457200" y="1124744"/>
            <a:ext cx="8229600" cy="5330064"/>
          </a:xfrm>
        </p:spPr>
        <p:txBody>
          <a:bodyPr/>
          <a:lstStyle/>
          <a:p>
            <a:pPr>
              <a:lnSpc>
                <a:spcPct val="150000"/>
              </a:lnSpc>
              <a:buFont typeface="Wingdings" pitchFamily="2" charset="2"/>
              <a:buChar char="q"/>
            </a:pPr>
            <a:endParaRPr lang="ru-RU" b="1" i="1" dirty="0" smtClean="0">
              <a:effectLst>
                <a:outerShdw blurRad="38100" dist="38100" dir="2700000" algn="tl">
                  <a:srgbClr val="000000">
                    <a:alpha val="43137"/>
                  </a:srgbClr>
                </a:outerShdw>
              </a:effectLst>
              <a:latin typeface="Comic Sans MS" pitchFamily="66" charset="0"/>
            </a:endParaRPr>
          </a:p>
          <a:p>
            <a:pPr>
              <a:lnSpc>
                <a:spcPct val="150000"/>
              </a:lnSpc>
              <a:buFont typeface="Wingdings" pitchFamily="2" charset="2"/>
              <a:buChar char="q"/>
            </a:pPr>
            <a:r>
              <a:rPr lang="ru-RU" b="1" i="1" dirty="0" smtClean="0">
                <a:effectLst>
                  <a:outerShdw blurRad="38100" dist="38100" dir="2700000" algn="tl">
                    <a:srgbClr val="000000">
                      <a:alpha val="43137"/>
                    </a:srgbClr>
                  </a:outerShdw>
                </a:effectLst>
                <a:latin typeface="Comic Sans MS" pitchFamily="66" charset="0"/>
              </a:rPr>
              <a:t>Искатель смерти </a:t>
            </a:r>
          </a:p>
          <a:p>
            <a:pPr>
              <a:lnSpc>
                <a:spcPct val="150000"/>
              </a:lnSpc>
              <a:buFont typeface="Wingdings" pitchFamily="2" charset="2"/>
              <a:buChar char="q"/>
            </a:pPr>
            <a:r>
              <a:rPr lang="ru-RU" b="1" i="1" dirty="0" smtClean="0">
                <a:effectLst>
                  <a:outerShdw blurRad="38100" dist="38100" dir="2700000" algn="tl">
                    <a:srgbClr val="000000">
                      <a:alpha val="43137"/>
                    </a:srgbClr>
                  </a:outerShdw>
                </a:effectLst>
                <a:latin typeface="Comic Sans MS" pitchFamily="66" charset="0"/>
              </a:rPr>
              <a:t>Инициатор смерти </a:t>
            </a:r>
          </a:p>
          <a:p>
            <a:pPr>
              <a:lnSpc>
                <a:spcPct val="150000"/>
              </a:lnSpc>
              <a:buFont typeface="Wingdings" pitchFamily="2" charset="2"/>
              <a:buChar char="q"/>
            </a:pPr>
            <a:r>
              <a:rPr lang="ru-RU" b="1" i="1" dirty="0" smtClean="0">
                <a:effectLst>
                  <a:outerShdw blurRad="38100" dist="38100" dir="2700000" algn="tl">
                    <a:srgbClr val="000000">
                      <a:alpha val="43137"/>
                    </a:srgbClr>
                  </a:outerShdw>
                </a:effectLst>
                <a:latin typeface="Comic Sans MS" pitchFamily="66" charset="0"/>
              </a:rPr>
              <a:t>Отрицатель смерти </a:t>
            </a:r>
          </a:p>
          <a:p>
            <a:pPr>
              <a:lnSpc>
                <a:spcPct val="150000"/>
              </a:lnSpc>
              <a:buFont typeface="Wingdings" pitchFamily="2" charset="2"/>
              <a:buChar char="q"/>
            </a:pPr>
            <a:r>
              <a:rPr lang="ru-RU" b="1" i="1" dirty="0" smtClean="0">
                <a:effectLst>
                  <a:outerShdw blurRad="38100" dist="38100" dir="2700000" algn="tl">
                    <a:srgbClr val="000000">
                      <a:alpha val="43137"/>
                    </a:srgbClr>
                  </a:outerShdw>
                </a:effectLst>
                <a:latin typeface="Comic Sans MS" pitchFamily="66" charset="0"/>
              </a:rPr>
              <a:t>Игрок со смертью </a:t>
            </a:r>
            <a:endParaRPr lang="ru-RU" dirty="0">
              <a:effectLst>
                <a:outerShdw blurRad="38100" dist="38100" dir="2700000" algn="tl">
                  <a:srgbClr val="000000">
                    <a:alpha val="43137"/>
                  </a:srgbClr>
                </a:outerShdw>
              </a:effectLst>
              <a:latin typeface="Comic Sans MS" pitchFamily="66" charset="0"/>
            </a:endParaRPr>
          </a:p>
        </p:txBody>
      </p:sp>
    </p:spTree>
  </p:cSld>
  <p:clrMapOvr>
    <a:masterClrMapping/>
  </p:clrMapOvr>
  <p:transition>
    <p:wipe dir="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67494"/>
            <a:ext cx="8229600" cy="281186"/>
          </a:xfrm>
        </p:spPr>
        <p:txBody>
          <a:bodyPr>
            <a:noAutofit/>
          </a:bodyPr>
          <a:lstStyle/>
          <a:p>
            <a:pPr algn="ctr"/>
            <a:r>
              <a:rPr lang="ru-RU" sz="3200" dirty="0" smtClean="0">
                <a:effectLst>
                  <a:outerShdw blurRad="38100" dist="38100" dir="2700000" algn="tl">
                    <a:srgbClr val="000000">
                      <a:alpha val="43137"/>
                    </a:srgbClr>
                  </a:outerShdw>
                </a:effectLst>
                <a:latin typeface="Comic Sans MS" pitchFamily="66" charset="0"/>
              </a:rPr>
              <a:t>Классификация самоубийц</a:t>
            </a:r>
            <a:endParaRPr lang="ru-RU" sz="3200" dirty="0">
              <a:effectLst>
                <a:outerShdw blurRad="38100" dist="38100" dir="2700000" algn="tl">
                  <a:srgbClr val="000000">
                    <a:alpha val="43137"/>
                  </a:srgbClr>
                </a:outerShdw>
              </a:effectLst>
              <a:latin typeface="Comic Sans MS" pitchFamily="66" charset="0"/>
            </a:endParaRPr>
          </a:p>
        </p:txBody>
      </p:sp>
      <p:sp>
        <p:nvSpPr>
          <p:cNvPr id="3" name="Содержимое 2"/>
          <p:cNvSpPr>
            <a:spLocks noGrp="1"/>
          </p:cNvSpPr>
          <p:nvPr>
            <p:ph idx="1"/>
          </p:nvPr>
        </p:nvSpPr>
        <p:spPr>
          <a:xfrm>
            <a:off x="457200" y="980728"/>
            <a:ext cx="8229600" cy="5474080"/>
          </a:xfrm>
        </p:spPr>
        <p:txBody>
          <a:bodyPr>
            <a:normAutofit lnSpcReduction="10000"/>
          </a:bodyPr>
          <a:lstStyle/>
          <a:p>
            <a:r>
              <a:rPr lang="ru-RU" b="1" i="1" u="sng" dirty="0" smtClean="0">
                <a:solidFill>
                  <a:srgbClr val="FFFF00"/>
                </a:solidFill>
                <a:effectLst>
                  <a:outerShdw blurRad="38100" dist="38100" dir="2700000" algn="tl">
                    <a:srgbClr val="000000">
                      <a:alpha val="43137"/>
                    </a:srgbClr>
                  </a:outerShdw>
                </a:effectLst>
                <a:latin typeface="Comic Sans MS" pitchFamily="66" charset="0"/>
              </a:rPr>
              <a:t>Искатель смерти </a:t>
            </a:r>
            <a:r>
              <a:rPr lang="ru-RU" i="1" dirty="0" smtClean="0">
                <a:solidFill>
                  <a:schemeClr val="accent1">
                    <a:lumMod val="20000"/>
                    <a:lumOff val="80000"/>
                  </a:schemeClr>
                </a:solidFill>
                <a:effectLst>
                  <a:outerShdw blurRad="38100" dist="38100" dir="2700000" algn="tl">
                    <a:srgbClr val="000000">
                      <a:alpha val="43137"/>
                    </a:srgbClr>
                  </a:outerShdw>
                </a:effectLst>
                <a:latin typeface="Comic Sans MS" pitchFamily="66" charset="0"/>
              </a:rPr>
              <a:t>— человек, имеющий твердое намерение покончить с собой в момент совершения попытки самоубийства. </a:t>
            </a:r>
          </a:p>
          <a:p>
            <a:r>
              <a:rPr lang="ru-RU" i="1" dirty="0" smtClean="0">
                <a:solidFill>
                  <a:schemeClr val="accent1">
                    <a:lumMod val="20000"/>
                    <a:lumOff val="80000"/>
                  </a:schemeClr>
                </a:solidFill>
                <a:effectLst>
                  <a:outerShdw blurRad="38100" dist="38100" dir="2700000" algn="tl">
                    <a:srgbClr val="000000">
                      <a:alpha val="43137"/>
                    </a:srgbClr>
                  </a:outerShdw>
                </a:effectLst>
                <a:latin typeface="Comic Sans MS" pitchFamily="66" charset="0"/>
              </a:rPr>
              <a:t>Искатели смерти </a:t>
            </a:r>
            <a:r>
              <a:rPr lang="ru-RU" dirty="0" smtClean="0">
                <a:solidFill>
                  <a:schemeClr val="accent1">
                    <a:lumMod val="20000"/>
                    <a:lumOff val="80000"/>
                  </a:schemeClr>
                </a:solidFill>
                <a:effectLst>
                  <a:outerShdw blurRad="38100" dist="38100" dir="2700000" algn="tl">
                    <a:srgbClr val="000000">
                      <a:alpha val="43137"/>
                    </a:srgbClr>
                  </a:outerShdw>
                </a:effectLst>
                <a:latin typeface="Comic Sans MS" pitchFamily="66" charset="0"/>
              </a:rPr>
              <a:t>в момент совершения попытки самоубийства явно стремятся умереть. Такая целеустремленность сохраняется сравнительно недолго, затем ее сменяют сомнения — через какой-нибудь час или на следующий день, а затем это же желание умереть возвращается вновь</a:t>
            </a:r>
            <a:r>
              <a:rPr lang="ru-RU" dirty="0" smtClean="0">
                <a:effectLst>
                  <a:outerShdw blurRad="38100" dist="38100" dir="2700000" algn="tl">
                    <a:srgbClr val="000000">
                      <a:alpha val="43137"/>
                    </a:srgbClr>
                  </a:outerShdw>
                </a:effectLst>
                <a:latin typeface="Comic Sans MS" pitchFamily="66" charset="0"/>
              </a:rPr>
              <a:t>.</a:t>
            </a:r>
          </a:p>
          <a:p>
            <a:endParaRPr lang="ru-RU" dirty="0">
              <a:effectLst>
                <a:outerShdw blurRad="38100" dist="38100" dir="2700000" algn="tl">
                  <a:srgbClr val="000000">
                    <a:alpha val="43137"/>
                  </a:srgbClr>
                </a:outerShdw>
              </a:effectLst>
              <a:latin typeface="Comic Sans MS" pitchFamily="66" charset="0"/>
            </a:endParaRPr>
          </a:p>
        </p:txBody>
      </p:sp>
    </p:spTree>
  </p:cSld>
  <p:clrMapOvr>
    <a:masterClrMapping/>
  </p:clrMapOvr>
  <p:transition>
    <p:wipe dir="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67494"/>
            <a:ext cx="8229600" cy="569218"/>
          </a:xfrm>
        </p:spPr>
        <p:txBody>
          <a:bodyPr>
            <a:noAutofit/>
          </a:bodyPr>
          <a:lstStyle/>
          <a:p>
            <a:pPr algn="ctr"/>
            <a:r>
              <a:rPr lang="ru-RU" sz="3200" dirty="0" smtClean="0">
                <a:effectLst>
                  <a:outerShdw blurRad="38100" dist="38100" dir="2700000" algn="tl">
                    <a:srgbClr val="000000">
                      <a:alpha val="43137"/>
                    </a:srgbClr>
                  </a:outerShdw>
                </a:effectLst>
                <a:latin typeface="Comic Sans MS" pitchFamily="66" charset="0"/>
              </a:rPr>
              <a:t>Классификация самоубийц</a:t>
            </a:r>
            <a:endParaRPr lang="ru-RU" sz="3200" dirty="0">
              <a:effectLst>
                <a:outerShdw blurRad="38100" dist="38100" dir="2700000" algn="tl">
                  <a:srgbClr val="000000">
                    <a:alpha val="43137"/>
                  </a:srgbClr>
                </a:outerShdw>
              </a:effectLst>
              <a:latin typeface="Comic Sans MS" pitchFamily="66" charset="0"/>
            </a:endParaRPr>
          </a:p>
        </p:txBody>
      </p:sp>
      <p:sp>
        <p:nvSpPr>
          <p:cNvPr id="3" name="Содержимое 2"/>
          <p:cNvSpPr>
            <a:spLocks noGrp="1"/>
          </p:cNvSpPr>
          <p:nvPr>
            <p:ph idx="1"/>
          </p:nvPr>
        </p:nvSpPr>
        <p:spPr>
          <a:xfrm>
            <a:off x="457200" y="980728"/>
            <a:ext cx="8229600" cy="5474080"/>
          </a:xfrm>
        </p:spPr>
        <p:txBody>
          <a:bodyPr>
            <a:normAutofit fontScale="85000" lnSpcReduction="10000"/>
          </a:bodyPr>
          <a:lstStyle/>
          <a:p>
            <a:r>
              <a:rPr lang="ru-RU" b="1" i="1" dirty="0" smtClean="0">
                <a:effectLst>
                  <a:outerShdw blurRad="38100" dist="38100" dir="2700000" algn="tl">
                    <a:srgbClr val="000000">
                      <a:alpha val="43137"/>
                    </a:srgbClr>
                  </a:outerShdw>
                </a:effectLst>
                <a:latin typeface="Comic Sans MS" pitchFamily="66" charset="0"/>
              </a:rPr>
              <a:t>Инициатор смерти </a:t>
            </a:r>
            <a:r>
              <a:rPr lang="ru-RU" i="1" dirty="0" smtClean="0">
                <a:solidFill>
                  <a:schemeClr val="accent3">
                    <a:lumMod val="20000"/>
                    <a:lumOff val="80000"/>
                  </a:schemeClr>
                </a:solidFill>
                <a:effectLst>
                  <a:outerShdw blurRad="38100" dist="38100" dir="2700000" algn="tl">
                    <a:srgbClr val="000000">
                      <a:alpha val="43137"/>
                    </a:srgbClr>
                  </a:outerShdw>
                </a:effectLst>
                <a:latin typeface="Comic Sans MS" pitchFamily="66" charset="0"/>
              </a:rPr>
              <a:t>— человек, который совершает попытку самоубийства, так как считает, что процесс умирания уже начался и что он просто ускоряет свою смерть.</a:t>
            </a:r>
          </a:p>
          <a:p>
            <a:pPr>
              <a:buNone/>
            </a:pPr>
            <a:r>
              <a:rPr lang="ru-RU" dirty="0" smtClean="0">
                <a:solidFill>
                  <a:schemeClr val="accent3">
                    <a:lumMod val="20000"/>
                    <a:lumOff val="80000"/>
                  </a:schemeClr>
                </a:solidFill>
                <a:effectLst>
                  <a:outerShdw blurRad="38100" dist="38100" dir="2700000" algn="tl">
                    <a:srgbClr val="000000">
                      <a:alpha val="43137"/>
                    </a:srgbClr>
                  </a:outerShdw>
                </a:effectLst>
                <a:latin typeface="Comic Sans MS" pitchFamily="66" charset="0"/>
              </a:rPr>
              <a:t> </a:t>
            </a:r>
          </a:p>
          <a:p>
            <a:r>
              <a:rPr lang="ru-RU" i="1" dirty="0" smtClean="0">
                <a:solidFill>
                  <a:schemeClr val="accent3">
                    <a:lumMod val="20000"/>
                    <a:lumOff val="80000"/>
                  </a:schemeClr>
                </a:solidFill>
                <a:effectLst>
                  <a:outerShdw blurRad="38100" dist="38100" dir="2700000" algn="tl">
                    <a:srgbClr val="000000">
                      <a:alpha val="43137"/>
                    </a:srgbClr>
                  </a:outerShdw>
                </a:effectLst>
                <a:latin typeface="Comic Sans MS" pitchFamily="66" charset="0"/>
              </a:rPr>
              <a:t>Инициаторы смерти </a:t>
            </a:r>
            <a:r>
              <a:rPr lang="ru-RU" dirty="0" smtClean="0">
                <a:solidFill>
                  <a:schemeClr val="accent3">
                    <a:lumMod val="20000"/>
                    <a:lumOff val="80000"/>
                  </a:schemeClr>
                </a:solidFill>
                <a:effectLst>
                  <a:outerShdw blurRad="38100" dist="38100" dir="2700000" algn="tl">
                    <a:srgbClr val="000000">
                      <a:alpha val="43137"/>
                    </a:srgbClr>
                  </a:outerShdw>
                </a:effectLst>
                <a:latin typeface="Comic Sans MS" pitchFamily="66" charset="0"/>
              </a:rPr>
              <a:t>тоже стремятся умереть, но они действуют исходя из убеждения о неизбежности приближающейся смерти и считают, что своим поступком просто ускоряют этот процесс. Некоторые из них полагают, что их смерть это всего лишь вопрос нескольких дней или недель. Под эту категорию подпадают многие случаи суицида среди пожилых и тяжело больных людей</a:t>
            </a:r>
          </a:p>
          <a:p>
            <a:endParaRPr lang="ru-RU" dirty="0">
              <a:effectLst>
                <a:outerShdw blurRad="38100" dist="38100" dir="2700000" algn="tl">
                  <a:srgbClr val="000000">
                    <a:alpha val="43137"/>
                  </a:srgbClr>
                </a:outerShdw>
              </a:effectLst>
              <a:latin typeface="Comic Sans MS" pitchFamily="66" charset="0"/>
            </a:endParaRPr>
          </a:p>
        </p:txBody>
      </p:sp>
    </p:spTree>
  </p:cSld>
  <p:clrMapOvr>
    <a:masterClrMapping/>
  </p:clrMapOvr>
  <p:transition>
    <p:wipe dir="r"/>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Яркая">
  <a:themeElements>
    <a:clrScheme name="Другая 13">
      <a:dk1>
        <a:srgbClr val="FFFF00"/>
      </a:dk1>
      <a:lt1>
        <a:srgbClr val="FFFF00"/>
      </a:lt1>
      <a:dk2>
        <a:srgbClr val="002060"/>
      </a:dk2>
      <a:lt2>
        <a:srgbClr val="002060"/>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Яркая">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Яркая">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326</TotalTime>
  <Words>1125</Words>
  <Application>Microsoft Office PowerPoint</Application>
  <PresentationFormat>Экран (4:3)</PresentationFormat>
  <Paragraphs>131</Paragraphs>
  <Slides>26</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26</vt:i4>
      </vt:variant>
    </vt:vector>
  </HeadingPairs>
  <TitlesOfParts>
    <vt:vector size="27" baseType="lpstr">
      <vt:lpstr>Яркая</vt:lpstr>
      <vt:lpstr>  Эрнест                     Мэрилин                  Курт Хемингуэй               Монро                     Кобэйн</vt:lpstr>
      <vt:lpstr>Гродненский государственный медицинский университет Кафедра медицинской психологии и психотерапии</vt:lpstr>
      <vt:lpstr>Презентация PowerPoint</vt:lpstr>
      <vt:lpstr>18 ноября 1978 года: массовое самоубийство в Гайане.</vt:lpstr>
      <vt:lpstr>Что такое самоубийство?</vt:lpstr>
      <vt:lpstr>Презентация PowerPoint</vt:lpstr>
      <vt:lpstr> Классификация самоубийц (Шнейдман): </vt:lpstr>
      <vt:lpstr>Классификация самоубийц</vt:lpstr>
      <vt:lpstr>Классификация самоубийц</vt:lpstr>
      <vt:lpstr>Классификация самоубийц</vt:lpstr>
      <vt:lpstr>Классификация самоубийц</vt:lpstr>
      <vt:lpstr>Изучение суицидального поведения:</vt:lpstr>
      <vt:lpstr>Предсмертные записки суицидентов</vt:lpstr>
      <vt:lpstr>Содержание предсмертных записок</vt:lpstr>
      <vt:lpstr>Факторы, способствующие возникновению суицидных намерений </vt:lpstr>
      <vt:lpstr>Факторы, способствующие возникновению суицидных намерений </vt:lpstr>
      <vt:lpstr>Факторы, способствующие возникновению суицидных намерений</vt:lpstr>
      <vt:lpstr>ПРИЗНАКИ СУИЦИДАЛЬНОГО ПОВЕДЕНИЯ </vt:lpstr>
      <vt:lpstr>Психологические теории суицида</vt:lpstr>
      <vt:lpstr>Психологические теории суицида</vt:lpstr>
      <vt:lpstr>Психологические теории суицида</vt:lpstr>
      <vt:lpstr>Психологические теории суицида</vt:lpstr>
      <vt:lpstr>Психологические теории суицида</vt:lpstr>
      <vt:lpstr>ПРОФИЛАКТИКА СУИЦИДОВ </vt:lpstr>
      <vt:lpstr>ПРОФИЛАКТИКА СУИЦИДОВ </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Гродненский государственный медицинский университет Кафедра медицинской психологии и психотерапии</dc:title>
  <cp:lastModifiedBy>Александр</cp:lastModifiedBy>
  <cp:revision>54</cp:revision>
  <dcterms:modified xsi:type="dcterms:W3CDTF">2012-05-03T13:40:20Z</dcterms:modified>
</cp:coreProperties>
</file>