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504" autoAdjust="0"/>
  </p:normalViewPr>
  <p:slideViewPr>
    <p:cSldViewPr>
      <p:cViewPr varScale="1">
        <p:scale>
          <a:sx n="66" d="100"/>
          <a:sy n="66" d="100"/>
        </p:scale>
        <p:origin x="-14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304ABF6-DF71-447E-BBC8-B9804D41686E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30BAB9E-B81A-497F-B1D4-746ABFDDE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Таможенные органы как органы дознания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486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912913"/>
          </a:xfrm>
        </p:spPr>
        <p:txBody>
          <a:bodyPr/>
          <a:lstStyle/>
          <a:p>
            <a:r>
              <a:rPr lang="ru-RU" sz="2800" dirty="0" smtClean="0"/>
              <a:t>Основные понятия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42493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Таможенное преступление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(преступление в сфере таможенного дела) - это предусмотренное уголовным законом, запрещенное под угрозой применения уголовного наказания общественно опасное, противоправное, виновное деяние (действие или бездействие), совершенное в сфере таможенного дела, производство дознания по которому отнесено к компетенции таможенных органов. 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«Дознание» - процессуальная форма досудебной деятельности органов дознания в пределах установленных настоящим Кодексом полномочий по выявлению, установлению и закреплению совокупности обстоятельств дела и привлечению лиц, совершивших преступление, к уголовной ответственности.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Дознание по делам о контрафакте и иным преступлениям в сфере таможенного дела Указ (статья 240) относит к компетенции таможенных органов.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191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Органами дознания в соответствии со ст. 65 ч. 2 УПК РК являются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органы внутренних дел;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национальной безопасности;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3)органы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юстиции - по делам о преступлениях, связанных с порядком исполнения уголовных наказаний;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4)органы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финансовой полиции;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5)таможенные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- по делам о контрабанде и уклонении от уплаты таможенных платежей;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6)органы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военной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полиции;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7)командиры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пограничных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частей;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8)командиры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воинских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частей;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9)руководители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дипломатических представительств, консульских учреждений и полномочных представительств Республики Казахстан - по делам о преступлениях, совершенных их работникам в стране пребывания;	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10)органы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противопожарной службы - по делам о всех преступлениях, связанных с пожарами.</a:t>
            </a:r>
          </a:p>
          <a:p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984921"/>
          </a:xfrm>
        </p:spPr>
        <p:txBody>
          <a:bodyPr/>
          <a:lstStyle/>
          <a:p>
            <a:r>
              <a:rPr lang="ru-RU" sz="2800" dirty="0" smtClean="0"/>
              <a:t>Органы </a:t>
            </a:r>
            <a:r>
              <a:rPr lang="ru-RU" sz="2800" dirty="0"/>
              <a:t>дознания </a:t>
            </a:r>
          </a:p>
        </p:txBody>
      </p:sp>
    </p:spTree>
    <p:extLst>
      <p:ext uri="{BB962C8B-B14F-4D97-AF65-F5344CB8AC3E}">
        <p14:creationId xmlns:p14="http://schemas.microsoft.com/office/powerpoint/2010/main" xmlns="" val="406239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Компетенция таможенных органов:</a:t>
            </a:r>
          </a:p>
          <a:p>
            <a:pPr marL="45720" indent="0">
              <a:buNone/>
            </a:pP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Таможенные органы вправе осуществлять предварительное расследование в форме дознания по уголовным делам о преступлениях, предусмотренных: </a:t>
            </a: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частью 1 ст. 214 УК РК " Уклонение от уплаты таможенных платежей и сборов"; </a:t>
            </a: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частью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ст. 209 УК РК "Экономическая контрабанда”;   </a:t>
            </a: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частью 1 ст. 250 УК РК "Контрабанда изъятых из обращения предметов или предметов, обращение которых ограничено”. </a:t>
            </a: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Дознание производится в десятидневный срок, с момента вынесения постановления о возбуждении уголовного дела, до передачи уголовного дела прокурору для направления его в суд. Этот срок может быть продлен начальником органа дознания до тридцати суток. Копия постановления о продлении срока дознания в течение двадцати четырех часов направляется прокурору.</a:t>
            </a: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912913"/>
          </a:xfrm>
        </p:spPr>
        <p:txBody>
          <a:bodyPr/>
          <a:lstStyle/>
          <a:p>
            <a:r>
              <a:rPr lang="ru-RU" sz="2800" b="1" dirty="0"/>
              <a:t>ТАМОЖЕННЫЕ ПРАВОНАРУШЕНИЯ</a:t>
            </a:r>
            <a:r>
              <a:rPr lang="ru-RU" sz="2800" dirty="0"/>
              <a:t> 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508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556792"/>
            <a:ext cx="8655497" cy="489654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Дознаватель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окончании дознания составляет протокол обвинения. Протокол обвинения, утвержденный начальником органа дознания, вместе с материалами дела передается прокурору для направления в суд. Копия протокола обвинения органом дознания вручается обвиняемому.</a:t>
            </a:r>
          </a:p>
          <a:p>
            <a:pPr marL="45720" indent="0">
              <a:buNone/>
            </a:pP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Таможенные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вправе возбудить уголовное дело и произвести неотложные следственные действия по установлению и закреплению следов преступления: осмотр, обыск, выемку, освидетельствование, задержание и допрос подозреваемых, допрос потерпевших и свидетелей. Об обнаруженном преступлении и возбуждении уголовного дела орган дознания немедленно уведомляет прокурора.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выполнении неотложных следственных действий, но не позднее пяти суток со дня возбуждения дела, орган дознания обязан передать дело следователю, письменно уведомив об этом прокурора в течение двадцати четырех часов.</a:t>
            </a: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передачи дела следователю орган дознания может производить по нему следственные действия и оперативно-розыскные мероприятия только по поручению следователя. В случае передачи следователю дела, по которому не представилось возможным обнаружить лицо, совершившее преступление, орган дознания обязан принимать розыскные меры для установления лица, совершившего преступление, с уведомлением следователя о результатах.</a:t>
            </a:r>
          </a:p>
          <a:p>
            <a:pPr marL="45720" indent="0">
              <a:buNone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8439472" cy="840905"/>
          </a:xfrm>
        </p:spPr>
        <p:txBody>
          <a:bodyPr/>
          <a:lstStyle/>
          <a:p>
            <a:r>
              <a:rPr lang="ru-RU" sz="2800" b="1" dirty="0"/>
              <a:t>ТАМОЖЕННЫЕ ПРАВОНАРУШЕНИЯ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1594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340768"/>
            <a:ext cx="8640960" cy="5706894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endParaRPr lang="ru-RU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1.Перемещение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через таможенную границу государства, совершенное помимо или с сокрытием от таможенного контроля либо с обманным использованием документов или средств таможенной идентификации либо сопряженное с </a:t>
            </a:r>
            <a:r>
              <a:rPr lang="ru-RU" sz="27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недекларированием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недостоверным декларированием наркотических средств, психотропных, сильнодействующих, ядовитых, отравляющих, радиоактивных или взрывчатых веществ, вооружения, военной техники, взрывных устройств, огнестрельного оружия и боеприпасов, ядерного, химического, биологического и других видов оружия массового поражения, материалов и оборудования, которые могут быть использованы для создания оружия массового поражения, - наказывается лишением свободы на срок до </a:t>
            </a: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 с конфискацией </a:t>
            </a: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имущества.</a:t>
            </a:r>
          </a:p>
          <a:p>
            <a:pPr marL="45720" indent="0">
              <a:buNone/>
            </a:pPr>
            <a:endParaRPr lang="ru-RU" sz="27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То же деяние, совершенное</a:t>
            </a: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неоднократно;</a:t>
            </a: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должностным лицом с использованием своего служебного положения;</a:t>
            </a: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 применением насилия к лицу, осуществляющему таможенный контроль;</a:t>
            </a: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группой лиц по предварительному сговору;</a:t>
            </a: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 отношении наркотических средств или психотропных веществ в крупном размере,-  </a:t>
            </a:r>
          </a:p>
          <a:p>
            <a:pPr marL="45720" indent="0">
              <a:buNone/>
            </a:pP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наказывается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лишением свободы на срок от </a:t>
            </a: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лет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конфискацией имущества.</a:t>
            </a:r>
          </a:p>
          <a:p>
            <a:pPr marL="45720" indent="0">
              <a:buNone/>
            </a:pP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" indent="0">
              <a:buNone/>
            </a:pP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Деяния, предусмотренные частями первой или второй настоящей статьи, совершенные организованной группой или преступным сообществом (преступной организацией), </a:t>
            </a:r>
            <a:r>
              <a:rPr lang="ru-RU" sz="2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наказываются </a:t>
            </a: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лишением свободы на срок от десяти до пятнадцати лет с конфискацией имущества.</a:t>
            </a:r>
          </a:p>
          <a:p>
            <a:pPr marL="45720" indent="0">
              <a:buNone/>
            </a:pP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" indent="0">
              <a:buNone/>
            </a:pPr>
            <a:r>
              <a:rPr lang="ru-RU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Деяния, предусмотренные частями первой, второй или третьей настоящей статьи, связанные с наркотическими средствами или психотропными веществами, совершенные в особо крупном размере, - наказываются лишением свободы на срок от пятнадцати до двадцати лет с конфискацией имущества либо пожизненным лишением свободы с конфискацией имущества.</a:t>
            </a:r>
          </a:p>
          <a:p>
            <a:pPr marL="45720" indent="0">
              <a:buNone/>
            </a:pPr>
            <a:endParaRPr lang="ru-RU" sz="25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dirty="0"/>
              <a:t>﻿﻿Ст. 250 Уголовный Кодекс РК N 167 от 16.07.1997 года </a:t>
            </a:r>
            <a:r>
              <a:rPr lang="ru-RU" sz="2800" dirty="0" smtClean="0"/>
              <a:t>- </a:t>
            </a:r>
            <a:r>
              <a:rPr lang="ru-RU" sz="2800" b="1" dirty="0"/>
              <a:t>Контрабанда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614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1628800"/>
            <a:ext cx="8856984" cy="5229199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Уклонение от уплаты таможенных пошлин, налогов, таможенных сборов, сборов за выдачу лицензии или других таможенных платежей в крупных размерах - наказывается штрафом в размере от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700 МРП или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размере заработной платы или иного дохода осужденного за период от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месяцев, либо исправительными работами на срок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года, либо ограничением свободы на срок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лет, либо арестом на срок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месяцев, либо лишением свободы на срок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То же деяние, совершенное:</a:t>
            </a:r>
          </a:p>
          <a:p>
            <a:pPr marL="45720" indent="0">
              <a:buNone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неоднократно;</a:t>
            </a:r>
          </a:p>
          <a:p>
            <a:pPr marL="45720" indent="0">
              <a:buNone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должностным лицом с использованием своего служебного положения;</a:t>
            </a:r>
          </a:p>
          <a:p>
            <a:pPr marL="45720" indent="0">
              <a:buNone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в) организованной группой или преступным сообществом (преступной организацией), - наказывается штрафом в размере от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700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МРП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в размере заработной платы или иного дохода осужденного за период от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месяцев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года, либо исправительными работами на срок от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лет, либо ограничением свободы на срок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лет, либо арестом на срок от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месяцев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либо лишением свободы на срок до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лет.</a:t>
            </a: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Примечание.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Уклонение от уплаты таможенных платежей признается совершенным в крупном размере, если стоимость неуплаченных таможенных платежей превышает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МРП.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/>
              <a:t>Статья 214. Уклонение от уплаты таможенных платежей и сборов</a:t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32474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7" cy="53012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Перемещение в крупном размере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(более 1000 МРП) через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таможенную границу Республики Казахстан товаров или иных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предметов,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совершенное помимо или с сокрытием от таможенного контроля, либо с обманным использованием документов или средств таможенной идентификации, либо сопряженное с </a:t>
            </a:r>
            <a:r>
              <a:rPr lang="ru-RU" sz="13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недекларированием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недостоверным декларированием запрещенных или ограниченных к перемещению через таможенную границу товаров, вещей и ценностей, в отношении которых установлены специальные правила перемещения через таможенную границу, - наказывается штрафом в размере от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МРП или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размере заработной платы или иного дохода осужденного за период от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2-5 месяцев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конфискацией имущества либо без таковой, либо арестом на срок от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до 6 месяцев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либо исправительными работами на срок от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 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лет, либо лишением свободы на срок 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лет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штрафом в размере 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МРП или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размере заработной платы или иного дохода осужденного за период 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1месяца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либо без такового.</a:t>
            </a:r>
          </a:p>
          <a:p>
            <a:pPr marL="45720" indent="0">
              <a:buNone/>
            </a:pP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То же деяние, совершенное:</a:t>
            </a:r>
          </a:p>
          <a:p>
            <a:pPr marL="45720" indent="0">
              <a:buNone/>
            </a:pP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неоднократно;</a:t>
            </a:r>
          </a:p>
          <a:p>
            <a:pPr marL="45720" indent="0">
              <a:buNone/>
            </a:pP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с использованием своего служебного положения;</a:t>
            </a:r>
          </a:p>
          <a:p>
            <a:pPr marL="45720" indent="0">
              <a:buNone/>
            </a:pP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в) с применением насилия к лицу, осуществляющему таможенный контроль, - наказывается лишением свободы на срок 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 с конфискацией имущества.</a:t>
            </a:r>
          </a:p>
          <a:p>
            <a:pPr marL="45720" indent="0">
              <a:buNone/>
            </a:pP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Деяния, предусмотренные частями первой или второй настоящей статьи, совершенные:</a:t>
            </a:r>
          </a:p>
          <a:p>
            <a:pPr marL="45720" indent="0">
              <a:buNone/>
            </a:pP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лицом, уполномоченным на выполнение государственных функций, либо приравненным к нему лицом, если они сопряжены с использованием им своего служебного положения;</a:t>
            </a:r>
          </a:p>
          <a:p>
            <a:pPr marL="45720" indent="0">
              <a:buNone/>
            </a:pP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организованной группой, - наказываются лишением свободы на срок от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лет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лишением права занимать определенные должности или заниматься определенной деятельностью на срок 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лет, а в случаях, предусмотренных пунктом а), - до </a:t>
            </a:r>
            <a:r>
              <a:rPr lang="ru-RU" sz="1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ru-RU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 с конфискацией имущества.</a:t>
            </a:r>
          </a:p>
          <a:p>
            <a:pPr marL="45720" indent="0">
              <a:buNone/>
            </a:pPr>
            <a:endParaRPr lang="ru-RU" sz="1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sz="1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sz="1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768897"/>
          </a:xfrm>
        </p:spPr>
        <p:txBody>
          <a:bodyPr/>
          <a:lstStyle/>
          <a:p>
            <a:pPr algn="l"/>
            <a:r>
              <a:rPr lang="ru-RU" sz="2800" b="1" dirty="0"/>
              <a:t>Статья 209. Экономическая контрабанда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2360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72</TotalTime>
  <Words>1156</Words>
  <Application>Microsoft Office PowerPoint</Application>
  <PresentationFormat>Экран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Таможенные органы как органы дознания</vt:lpstr>
      <vt:lpstr>Основные понятия </vt:lpstr>
      <vt:lpstr>Органы дознания </vt:lpstr>
      <vt:lpstr>ТАМОЖЕННЫЕ ПРАВОНАРУШЕНИЯ  </vt:lpstr>
      <vt:lpstr>ТАМОЖЕННЫЕ ПРАВОНАРУШЕНИЯ</vt:lpstr>
      <vt:lpstr>﻿﻿Ст. 250 Уголовный Кодекс РК N 167 от 16.07.1997 года - Контрабанда </vt:lpstr>
      <vt:lpstr>Статья 214. Уклонение от уплаты таможенных платежей и сборов </vt:lpstr>
      <vt:lpstr>Статья 209. Экономическая контрабанда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Таможенные органы как органы дознания</dc:title>
  <dc:creator>Khurshida</dc:creator>
  <cp:lastModifiedBy>Sveta</cp:lastModifiedBy>
  <cp:revision>6</cp:revision>
  <dcterms:created xsi:type="dcterms:W3CDTF">2015-04-07T08:12:33Z</dcterms:created>
  <dcterms:modified xsi:type="dcterms:W3CDTF">2015-04-17T03:46:02Z</dcterms:modified>
</cp:coreProperties>
</file>